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3"/>
  </p:notesMasterIdLst>
  <p:sldIdLst>
    <p:sldId id="267" r:id="rId2"/>
    <p:sldId id="268" r:id="rId3"/>
    <p:sldId id="269" r:id="rId4"/>
    <p:sldId id="270" r:id="rId5"/>
    <p:sldId id="271" r:id="rId6"/>
    <p:sldId id="272" r:id="rId7"/>
    <p:sldId id="273" r:id="rId8"/>
    <p:sldId id="274" r:id="rId9"/>
    <p:sldId id="275" r:id="rId10"/>
    <p:sldId id="276" r:id="rId11"/>
    <p:sldId id="277" r:id="rId12"/>
  </p:sldIdLst>
  <p:sldSz cx="13004800" cy="9753600"/>
  <p:notesSz cx="6858000" cy="9144000"/>
  <p:embeddedFontLst>
    <p:embeddedFont>
      <p:font typeface="Short Stack" panose="02010500040000000007" pitchFamily="2" charset="77"/>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000000"/>
          </p15:clr>
        </p15:guide>
        <p15:guide id="2" pos="4096">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rUfkndEJwldWaqVg/+LRD1+g7h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1"/>
    <p:restoredTop sz="94671"/>
  </p:normalViewPr>
  <p:slideViewPr>
    <p:cSldViewPr snapToGrid="0">
      <p:cViewPr varScale="1">
        <p:scale>
          <a:sx n="64" d="100"/>
          <a:sy n="64" d="100"/>
        </p:scale>
        <p:origin x="944" y="16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38"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theme" Target="theme/theme1.xml"/><Relationship Id="rId5" Type="http://schemas.openxmlformats.org/officeDocument/2006/relationships/slide" Target="slides/slide4.xml"/><Relationship Id="rId36"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2"/>
          <p:cNvSpPr txBox="1">
            <a:spLocks noGrp="1"/>
          </p:cNvSpPr>
          <p:nvPr>
            <p:ph type="title"/>
          </p:nvPr>
        </p:nvSpPr>
        <p:spPr>
          <a:xfrm>
            <a:off x="650875" y="390525"/>
            <a:ext cx="11703050" cy="1625600"/>
          </a:xfrm>
          <a:prstGeom prst="rect">
            <a:avLst/>
          </a:prstGeom>
          <a:noFill/>
          <a:ln>
            <a:noFill/>
          </a:ln>
        </p:spPr>
        <p:txBody>
          <a:bodyPr spcFirstLastPara="1" wrap="square" lIns="130000" tIns="65000" rIns="130000" bIns="65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22"/>
          <p:cNvSpPr txBox="1">
            <a:spLocks noGrp="1"/>
          </p:cNvSpPr>
          <p:nvPr>
            <p:ph type="body" idx="1"/>
          </p:nvPr>
        </p:nvSpPr>
        <p:spPr>
          <a:xfrm>
            <a:off x="650875" y="2276475"/>
            <a:ext cx="11703050" cy="6435725"/>
          </a:xfrm>
          <a:prstGeom prst="rect">
            <a:avLst/>
          </a:prstGeom>
          <a:noFill/>
          <a:ln>
            <a:noFill/>
          </a:ln>
        </p:spPr>
        <p:txBody>
          <a:bodyPr spcFirstLastPara="1" wrap="square" lIns="130000" tIns="65000" rIns="130000" bIns="650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22"/>
          <p:cNvSpPr txBox="1">
            <a:spLocks noGrp="1"/>
          </p:cNvSpPr>
          <p:nvPr>
            <p:ph type="dt" idx="10"/>
          </p:nvPr>
        </p:nvSpPr>
        <p:spPr>
          <a:xfrm>
            <a:off x="650875" y="9040812"/>
            <a:ext cx="3033712"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sz="1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2"/>
          <p:cNvSpPr txBox="1">
            <a:spLocks noGrp="1"/>
          </p:cNvSpPr>
          <p:nvPr>
            <p:ph type="ftr" idx="11"/>
          </p:nvPr>
        </p:nvSpPr>
        <p:spPr>
          <a:xfrm>
            <a:off x="4443412" y="9040812"/>
            <a:ext cx="4117975"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2"/>
          <p:cNvSpPr txBox="1">
            <a:spLocks noGrp="1"/>
          </p:cNvSpPr>
          <p:nvPr>
            <p:ph type="sldNum" idx="12"/>
          </p:nvPr>
        </p:nvSpPr>
        <p:spPr>
          <a:xfrm>
            <a:off x="9320212" y="9040812"/>
            <a:ext cx="3033712" cy="519112"/>
          </a:xfrm>
          <a:prstGeom prst="rect">
            <a:avLst/>
          </a:prstGeom>
          <a:noFill/>
          <a:ln>
            <a:noFill/>
          </a:ln>
        </p:spPr>
        <p:txBody>
          <a:bodyPr spcFirstLastPara="1" wrap="square" lIns="130000" tIns="65000" rIns="130000" bIns="65000" anchor="ctr" anchorCtr="0">
            <a:noAutofit/>
          </a:bodyPr>
          <a:lstStyle>
            <a:lvl1pPr marL="0" marR="0" lvl="0"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1pPr>
            <a:lvl2pPr marL="0" marR="0" lvl="1"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2pPr>
            <a:lvl3pPr marL="0" marR="0" lvl="2"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3pPr>
            <a:lvl4pPr marL="0" marR="0" lvl="3"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4pPr>
            <a:lvl5pPr marL="0" marR="0" lvl="4"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5pPr>
            <a:lvl6pPr marL="0" marR="0" lvl="5"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6pPr>
            <a:lvl7pPr marL="0" marR="0" lvl="6"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7pPr>
            <a:lvl8pPr marL="0" marR="0" lvl="7"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8pPr>
            <a:lvl9pPr marL="0" marR="0" lvl="8"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1027290" y="6267599"/>
            <a:ext cx="11054080" cy="1937173"/>
          </a:xfrm>
          <a:prstGeom prst="rect">
            <a:avLst/>
          </a:prstGeom>
          <a:noFill/>
          <a:ln>
            <a:noFill/>
          </a:ln>
        </p:spPr>
        <p:txBody>
          <a:bodyPr spcFirstLastPara="1" wrap="square" lIns="130000" tIns="65000" rIns="130000" bIns="65000" anchor="t" anchorCtr="0">
            <a:noAutofit/>
          </a:bodyPr>
          <a:lstStyle>
            <a:lvl1pPr lvl="0" algn="l">
              <a:spcBef>
                <a:spcPts val="0"/>
              </a:spcBef>
              <a:spcAft>
                <a:spcPts val="0"/>
              </a:spcAft>
              <a:buSzPts val="1400"/>
              <a:buNone/>
              <a:defRPr sz="57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31"/>
          <p:cNvSpPr txBox="1">
            <a:spLocks noGrp="1"/>
          </p:cNvSpPr>
          <p:nvPr>
            <p:ph type="body" idx="1"/>
          </p:nvPr>
        </p:nvSpPr>
        <p:spPr>
          <a:xfrm>
            <a:off x="1027290" y="4134000"/>
            <a:ext cx="11054080" cy="2133599"/>
          </a:xfrm>
          <a:prstGeom prst="rect">
            <a:avLst/>
          </a:prstGeom>
          <a:noFill/>
          <a:ln>
            <a:noFill/>
          </a:ln>
        </p:spPr>
        <p:txBody>
          <a:bodyPr spcFirstLastPara="1" wrap="square" lIns="130000" tIns="65000" rIns="130000" bIns="65000" anchor="b" anchorCtr="0">
            <a:noAutofit/>
          </a:bodyPr>
          <a:lstStyle>
            <a:lvl1pPr marL="457200" lvl="0" indent="-228600" algn="l">
              <a:spcBef>
                <a:spcPts val="560"/>
              </a:spcBef>
              <a:spcAft>
                <a:spcPts val="0"/>
              </a:spcAft>
              <a:buClr>
                <a:srgbClr val="888888"/>
              </a:buClr>
              <a:buSzPts val="2800"/>
              <a:buNone/>
              <a:defRPr sz="2800">
                <a:solidFill>
                  <a:srgbClr val="888888"/>
                </a:solidFill>
              </a:defRPr>
            </a:lvl1pPr>
            <a:lvl2pPr marL="914400" lvl="1" indent="-228600" algn="l">
              <a:spcBef>
                <a:spcPts val="520"/>
              </a:spcBef>
              <a:spcAft>
                <a:spcPts val="0"/>
              </a:spcAft>
              <a:buClr>
                <a:srgbClr val="888888"/>
              </a:buClr>
              <a:buSzPts val="2600"/>
              <a:buNone/>
              <a:defRPr sz="2600">
                <a:solidFill>
                  <a:srgbClr val="888888"/>
                </a:solidFill>
              </a:defRPr>
            </a:lvl2pPr>
            <a:lvl3pPr marL="1371600" lvl="2" indent="-228600" algn="l">
              <a:spcBef>
                <a:spcPts val="460"/>
              </a:spcBef>
              <a:spcAft>
                <a:spcPts val="0"/>
              </a:spcAft>
              <a:buClr>
                <a:srgbClr val="888888"/>
              </a:buClr>
              <a:buSzPts val="2300"/>
              <a:buNone/>
              <a:defRPr sz="2300">
                <a:solidFill>
                  <a:srgbClr val="888888"/>
                </a:solidFill>
              </a:defRPr>
            </a:lvl3pPr>
            <a:lvl4pPr marL="1828800" lvl="3" indent="-228600" algn="l">
              <a:spcBef>
                <a:spcPts val="400"/>
              </a:spcBef>
              <a:spcAft>
                <a:spcPts val="0"/>
              </a:spcAft>
              <a:buClr>
                <a:srgbClr val="888888"/>
              </a:buClr>
              <a:buSzPts val="2000"/>
              <a:buNone/>
              <a:defRPr sz="2000">
                <a:solidFill>
                  <a:srgbClr val="888888"/>
                </a:solidFill>
              </a:defRPr>
            </a:lvl4pPr>
            <a:lvl5pPr marL="2286000" lvl="4" indent="-228600" algn="l">
              <a:spcBef>
                <a:spcPts val="400"/>
              </a:spcBef>
              <a:spcAft>
                <a:spcPts val="0"/>
              </a:spcAft>
              <a:buClr>
                <a:srgbClr val="888888"/>
              </a:buClr>
              <a:buSzPts val="2000"/>
              <a:buNone/>
              <a:defRPr sz="2000">
                <a:solidFill>
                  <a:srgbClr val="888888"/>
                </a:solidFill>
              </a:defRPr>
            </a:lvl5pPr>
            <a:lvl6pPr marL="2743200" lvl="5" indent="-228600" algn="l">
              <a:spcBef>
                <a:spcPts val="400"/>
              </a:spcBef>
              <a:spcAft>
                <a:spcPts val="0"/>
              </a:spcAft>
              <a:buClr>
                <a:srgbClr val="888888"/>
              </a:buClr>
              <a:buSzPts val="2000"/>
              <a:buNone/>
              <a:defRPr sz="2000">
                <a:solidFill>
                  <a:srgbClr val="888888"/>
                </a:solidFill>
              </a:defRPr>
            </a:lvl6pPr>
            <a:lvl7pPr marL="3200400" lvl="6" indent="-228600" algn="l">
              <a:spcBef>
                <a:spcPts val="400"/>
              </a:spcBef>
              <a:spcAft>
                <a:spcPts val="0"/>
              </a:spcAft>
              <a:buClr>
                <a:srgbClr val="888888"/>
              </a:buClr>
              <a:buSzPts val="2000"/>
              <a:buNone/>
              <a:defRPr sz="2000">
                <a:solidFill>
                  <a:srgbClr val="888888"/>
                </a:solidFill>
              </a:defRPr>
            </a:lvl7pPr>
            <a:lvl8pPr marL="3657600" lvl="7" indent="-228600" algn="l">
              <a:spcBef>
                <a:spcPts val="400"/>
              </a:spcBef>
              <a:spcAft>
                <a:spcPts val="0"/>
              </a:spcAft>
              <a:buClr>
                <a:srgbClr val="888888"/>
              </a:buClr>
              <a:buSzPts val="2000"/>
              <a:buNone/>
              <a:defRPr sz="2000">
                <a:solidFill>
                  <a:srgbClr val="888888"/>
                </a:solidFill>
              </a:defRPr>
            </a:lvl8pPr>
            <a:lvl9pPr marL="4114800" lvl="8" indent="-228600" algn="l">
              <a:spcBef>
                <a:spcPts val="400"/>
              </a:spcBef>
              <a:spcAft>
                <a:spcPts val="0"/>
              </a:spcAft>
              <a:buClr>
                <a:srgbClr val="888888"/>
              </a:buClr>
              <a:buSzPts val="2000"/>
              <a:buNone/>
              <a:defRPr sz="2000">
                <a:solidFill>
                  <a:srgbClr val="888888"/>
                </a:solidFill>
              </a:defRPr>
            </a:lvl9pPr>
          </a:lstStyle>
          <a:p>
            <a:endParaRPr/>
          </a:p>
        </p:txBody>
      </p:sp>
      <p:sp>
        <p:nvSpPr>
          <p:cNvPr id="71" name="Google Shape;71;p31"/>
          <p:cNvSpPr txBox="1">
            <a:spLocks noGrp="1"/>
          </p:cNvSpPr>
          <p:nvPr>
            <p:ph type="dt" idx="10"/>
          </p:nvPr>
        </p:nvSpPr>
        <p:spPr>
          <a:xfrm>
            <a:off x="650875" y="9040812"/>
            <a:ext cx="3033712"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sz="1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443412" y="9040812"/>
            <a:ext cx="4117975"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9320212" y="9040812"/>
            <a:ext cx="3033712" cy="519112"/>
          </a:xfrm>
          <a:prstGeom prst="rect">
            <a:avLst/>
          </a:prstGeom>
          <a:noFill/>
          <a:ln>
            <a:noFill/>
          </a:ln>
        </p:spPr>
        <p:txBody>
          <a:bodyPr spcFirstLastPara="1" wrap="square" lIns="130000" tIns="65000" rIns="130000" bIns="65000" anchor="ctr" anchorCtr="0">
            <a:noAutofit/>
          </a:bodyPr>
          <a:lstStyle>
            <a:lvl1pPr marL="0" marR="0" lvl="0"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1pPr>
            <a:lvl2pPr marL="0" marR="0" lvl="1"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2pPr>
            <a:lvl3pPr marL="0" marR="0" lvl="2"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3pPr>
            <a:lvl4pPr marL="0" marR="0" lvl="3"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4pPr>
            <a:lvl5pPr marL="0" marR="0" lvl="4"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5pPr>
            <a:lvl6pPr marL="0" marR="0" lvl="5"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6pPr>
            <a:lvl7pPr marL="0" marR="0" lvl="6"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7pPr>
            <a:lvl8pPr marL="0" marR="0" lvl="7"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8pPr>
            <a:lvl9pPr marL="0" marR="0" lvl="8"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32"/>
          <p:cNvSpPr txBox="1">
            <a:spLocks noGrp="1"/>
          </p:cNvSpPr>
          <p:nvPr>
            <p:ph type="ctrTitle"/>
          </p:nvPr>
        </p:nvSpPr>
        <p:spPr>
          <a:xfrm>
            <a:off x="975360" y="3029940"/>
            <a:ext cx="11054080" cy="2090702"/>
          </a:xfrm>
          <a:prstGeom prst="rect">
            <a:avLst/>
          </a:prstGeom>
          <a:noFill/>
          <a:ln>
            <a:noFill/>
          </a:ln>
        </p:spPr>
        <p:txBody>
          <a:bodyPr spcFirstLastPara="1" wrap="square" lIns="130000" tIns="65000" rIns="130000" bIns="65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32"/>
          <p:cNvSpPr txBox="1">
            <a:spLocks noGrp="1"/>
          </p:cNvSpPr>
          <p:nvPr>
            <p:ph type="subTitle" idx="1"/>
          </p:nvPr>
        </p:nvSpPr>
        <p:spPr>
          <a:xfrm>
            <a:off x="1950720" y="5527040"/>
            <a:ext cx="9103360" cy="2492587"/>
          </a:xfrm>
          <a:prstGeom prst="rect">
            <a:avLst/>
          </a:prstGeom>
          <a:noFill/>
          <a:ln>
            <a:noFill/>
          </a:ln>
        </p:spPr>
        <p:txBody>
          <a:bodyPr spcFirstLastPara="1" wrap="square" lIns="130000" tIns="65000" rIns="130000" bIns="65000" anchor="t" anchorCtr="0">
            <a:noAutofit/>
          </a:bodyPr>
          <a:lstStyle>
            <a:lvl1pPr lvl="0" algn="ctr">
              <a:spcBef>
                <a:spcPts val="920"/>
              </a:spcBef>
              <a:spcAft>
                <a:spcPts val="0"/>
              </a:spcAft>
              <a:buClr>
                <a:srgbClr val="888888"/>
              </a:buClr>
              <a:buSzPts val="4600"/>
              <a:buNone/>
              <a:defRPr>
                <a:solidFill>
                  <a:srgbClr val="888888"/>
                </a:solidFill>
              </a:defRPr>
            </a:lvl1pPr>
            <a:lvl2pPr lvl="1" algn="ctr">
              <a:spcBef>
                <a:spcPts val="800"/>
              </a:spcBef>
              <a:spcAft>
                <a:spcPts val="0"/>
              </a:spcAft>
              <a:buClr>
                <a:srgbClr val="888888"/>
              </a:buClr>
              <a:buSzPts val="4000"/>
              <a:buNone/>
              <a:defRPr>
                <a:solidFill>
                  <a:srgbClr val="888888"/>
                </a:solidFill>
              </a:defRPr>
            </a:lvl2pPr>
            <a:lvl3pPr lvl="2" algn="ctr">
              <a:spcBef>
                <a:spcPts val="680"/>
              </a:spcBef>
              <a:spcAft>
                <a:spcPts val="0"/>
              </a:spcAft>
              <a:buClr>
                <a:srgbClr val="888888"/>
              </a:buClr>
              <a:buSzPts val="3400"/>
              <a:buNone/>
              <a:defRPr>
                <a:solidFill>
                  <a:srgbClr val="888888"/>
                </a:solidFill>
              </a:defRPr>
            </a:lvl3pPr>
            <a:lvl4pPr lvl="3" algn="ctr">
              <a:spcBef>
                <a:spcPts val="560"/>
              </a:spcBef>
              <a:spcAft>
                <a:spcPts val="0"/>
              </a:spcAft>
              <a:buClr>
                <a:srgbClr val="888888"/>
              </a:buClr>
              <a:buSzPts val="2800"/>
              <a:buNone/>
              <a:defRPr>
                <a:solidFill>
                  <a:srgbClr val="888888"/>
                </a:solidFill>
              </a:defRPr>
            </a:lvl4pPr>
            <a:lvl5pPr lvl="4" algn="ctr">
              <a:spcBef>
                <a:spcPts val="560"/>
              </a:spcBef>
              <a:spcAft>
                <a:spcPts val="0"/>
              </a:spcAft>
              <a:buClr>
                <a:srgbClr val="888888"/>
              </a:buClr>
              <a:buSzPts val="2800"/>
              <a:buNone/>
              <a:defRPr>
                <a:solidFill>
                  <a:srgbClr val="888888"/>
                </a:solidFill>
              </a:defRPr>
            </a:lvl5pPr>
            <a:lvl6pPr lvl="5" algn="ctr">
              <a:spcBef>
                <a:spcPts val="560"/>
              </a:spcBef>
              <a:spcAft>
                <a:spcPts val="0"/>
              </a:spcAft>
              <a:buClr>
                <a:srgbClr val="888888"/>
              </a:buClr>
              <a:buSzPts val="2800"/>
              <a:buNone/>
              <a:defRPr>
                <a:solidFill>
                  <a:srgbClr val="888888"/>
                </a:solidFill>
              </a:defRPr>
            </a:lvl6pPr>
            <a:lvl7pPr lvl="6" algn="ctr">
              <a:spcBef>
                <a:spcPts val="560"/>
              </a:spcBef>
              <a:spcAft>
                <a:spcPts val="0"/>
              </a:spcAft>
              <a:buClr>
                <a:srgbClr val="888888"/>
              </a:buClr>
              <a:buSzPts val="2800"/>
              <a:buNone/>
              <a:defRPr>
                <a:solidFill>
                  <a:srgbClr val="888888"/>
                </a:solidFill>
              </a:defRPr>
            </a:lvl7pPr>
            <a:lvl8pPr lvl="7" algn="ctr">
              <a:spcBef>
                <a:spcPts val="560"/>
              </a:spcBef>
              <a:spcAft>
                <a:spcPts val="0"/>
              </a:spcAft>
              <a:buClr>
                <a:srgbClr val="888888"/>
              </a:buClr>
              <a:buSzPts val="2800"/>
              <a:buNone/>
              <a:defRPr>
                <a:solidFill>
                  <a:srgbClr val="888888"/>
                </a:solidFill>
              </a:defRPr>
            </a:lvl8pPr>
            <a:lvl9pPr lvl="8" algn="ctr">
              <a:spcBef>
                <a:spcPts val="560"/>
              </a:spcBef>
              <a:spcAft>
                <a:spcPts val="0"/>
              </a:spcAft>
              <a:buClr>
                <a:srgbClr val="888888"/>
              </a:buClr>
              <a:buSzPts val="2800"/>
              <a:buNone/>
              <a:defRPr>
                <a:solidFill>
                  <a:srgbClr val="888888"/>
                </a:solidFill>
              </a:defRPr>
            </a:lvl9pPr>
          </a:lstStyle>
          <a:p>
            <a:endParaRPr/>
          </a:p>
        </p:txBody>
      </p:sp>
      <p:sp>
        <p:nvSpPr>
          <p:cNvPr id="77" name="Google Shape;77;p32"/>
          <p:cNvSpPr txBox="1">
            <a:spLocks noGrp="1"/>
          </p:cNvSpPr>
          <p:nvPr>
            <p:ph type="dt" idx="10"/>
          </p:nvPr>
        </p:nvSpPr>
        <p:spPr>
          <a:xfrm>
            <a:off x="650875" y="9040812"/>
            <a:ext cx="3033712"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sz="1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4443412" y="9040812"/>
            <a:ext cx="4117975"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9320212" y="9040812"/>
            <a:ext cx="3033712" cy="519112"/>
          </a:xfrm>
          <a:prstGeom prst="rect">
            <a:avLst/>
          </a:prstGeom>
          <a:noFill/>
          <a:ln>
            <a:noFill/>
          </a:ln>
        </p:spPr>
        <p:txBody>
          <a:bodyPr spcFirstLastPara="1" wrap="square" lIns="130000" tIns="65000" rIns="130000" bIns="65000" anchor="ctr" anchorCtr="0">
            <a:noAutofit/>
          </a:bodyPr>
          <a:lstStyle>
            <a:lvl1pPr marL="0" marR="0" lvl="0"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1pPr>
            <a:lvl2pPr marL="0" marR="0" lvl="1"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2pPr>
            <a:lvl3pPr marL="0" marR="0" lvl="2"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3pPr>
            <a:lvl4pPr marL="0" marR="0" lvl="3"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4pPr>
            <a:lvl5pPr marL="0" marR="0" lvl="4"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5pPr>
            <a:lvl6pPr marL="0" marR="0" lvl="5"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6pPr>
            <a:lvl7pPr marL="0" marR="0" lvl="6"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7pPr>
            <a:lvl8pPr marL="0" marR="0" lvl="7"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8pPr>
            <a:lvl9pPr marL="0" marR="0" lvl="8"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23"/>
          <p:cNvSpPr txBox="1">
            <a:spLocks noGrp="1"/>
          </p:cNvSpPr>
          <p:nvPr>
            <p:ph type="title"/>
          </p:nvPr>
        </p:nvSpPr>
        <p:spPr>
          <a:xfrm>
            <a:off x="650875" y="390525"/>
            <a:ext cx="11703050" cy="1625600"/>
          </a:xfrm>
          <a:prstGeom prst="rect">
            <a:avLst/>
          </a:prstGeom>
          <a:noFill/>
          <a:ln>
            <a:noFill/>
          </a:ln>
        </p:spPr>
        <p:txBody>
          <a:bodyPr spcFirstLastPara="1" wrap="square" lIns="130000" tIns="65000" rIns="130000" bIns="65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23"/>
          <p:cNvSpPr txBox="1">
            <a:spLocks noGrp="1"/>
          </p:cNvSpPr>
          <p:nvPr>
            <p:ph type="body" idx="1"/>
          </p:nvPr>
        </p:nvSpPr>
        <p:spPr>
          <a:xfrm>
            <a:off x="925689" y="3237661"/>
            <a:ext cx="8213796" cy="9153031"/>
          </a:xfrm>
          <a:prstGeom prst="rect">
            <a:avLst/>
          </a:prstGeom>
          <a:noFill/>
          <a:ln>
            <a:noFill/>
          </a:ln>
        </p:spPr>
        <p:txBody>
          <a:bodyPr spcFirstLastPara="1" wrap="square" lIns="130000" tIns="65000" rIns="130000" bIns="65000" anchor="t" anchorCtr="0">
            <a:no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06400" algn="l">
              <a:spcBef>
                <a:spcPts val="560"/>
              </a:spcBef>
              <a:spcAft>
                <a:spcPts val="0"/>
              </a:spcAft>
              <a:buClr>
                <a:schemeClr val="dk1"/>
              </a:buClr>
              <a:buSzPts val="2800"/>
              <a:buChar char="•"/>
              <a:defRPr sz="28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20" name="Google Shape;20;p23"/>
          <p:cNvSpPr txBox="1">
            <a:spLocks noGrp="1"/>
          </p:cNvSpPr>
          <p:nvPr>
            <p:ph type="body" idx="2"/>
          </p:nvPr>
        </p:nvSpPr>
        <p:spPr>
          <a:xfrm>
            <a:off x="9356233" y="3237661"/>
            <a:ext cx="8213796" cy="9153031"/>
          </a:xfrm>
          <a:prstGeom prst="rect">
            <a:avLst/>
          </a:prstGeom>
          <a:noFill/>
          <a:ln>
            <a:noFill/>
          </a:ln>
        </p:spPr>
        <p:txBody>
          <a:bodyPr spcFirstLastPara="1" wrap="square" lIns="130000" tIns="65000" rIns="130000" bIns="65000" anchor="t" anchorCtr="0">
            <a:no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06400" algn="l">
              <a:spcBef>
                <a:spcPts val="560"/>
              </a:spcBef>
              <a:spcAft>
                <a:spcPts val="0"/>
              </a:spcAft>
              <a:buClr>
                <a:schemeClr val="dk1"/>
              </a:buClr>
              <a:buSzPts val="2800"/>
              <a:buChar char="•"/>
              <a:defRPr sz="28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21" name="Google Shape;21;p23"/>
          <p:cNvSpPr txBox="1">
            <a:spLocks noGrp="1"/>
          </p:cNvSpPr>
          <p:nvPr>
            <p:ph type="dt" idx="10"/>
          </p:nvPr>
        </p:nvSpPr>
        <p:spPr>
          <a:xfrm>
            <a:off x="650875" y="9040812"/>
            <a:ext cx="3033712"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sz="1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3"/>
          <p:cNvSpPr txBox="1">
            <a:spLocks noGrp="1"/>
          </p:cNvSpPr>
          <p:nvPr>
            <p:ph type="ftr" idx="11"/>
          </p:nvPr>
        </p:nvSpPr>
        <p:spPr>
          <a:xfrm>
            <a:off x="4443412" y="9040812"/>
            <a:ext cx="4117975"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sldNum" idx="12"/>
          </p:nvPr>
        </p:nvSpPr>
        <p:spPr>
          <a:xfrm>
            <a:off x="9320212" y="9040812"/>
            <a:ext cx="3033712" cy="519112"/>
          </a:xfrm>
          <a:prstGeom prst="rect">
            <a:avLst/>
          </a:prstGeom>
          <a:noFill/>
          <a:ln>
            <a:noFill/>
          </a:ln>
        </p:spPr>
        <p:txBody>
          <a:bodyPr spcFirstLastPara="1" wrap="square" lIns="130000" tIns="65000" rIns="130000" bIns="65000" anchor="ctr" anchorCtr="0">
            <a:noAutofit/>
          </a:bodyPr>
          <a:lstStyle>
            <a:lvl1pPr marL="0" marR="0" lvl="0"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1pPr>
            <a:lvl2pPr marL="0" marR="0" lvl="1"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2pPr>
            <a:lvl3pPr marL="0" marR="0" lvl="2"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3pPr>
            <a:lvl4pPr marL="0" marR="0" lvl="3"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4pPr>
            <a:lvl5pPr marL="0" marR="0" lvl="4"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5pPr>
            <a:lvl6pPr marL="0" marR="0" lvl="5"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6pPr>
            <a:lvl7pPr marL="0" marR="0" lvl="6"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7pPr>
            <a:lvl8pPr marL="0" marR="0" lvl="7"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8pPr>
            <a:lvl9pPr marL="0" marR="0" lvl="8"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
        <p:cNvGrpSpPr/>
        <p:nvPr/>
      </p:nvGrpSpPr>
      <p:grpSpPr>
        <a:xfrm>
          <a:off x="0" y="0"/>
          <a:ext cx="0" cy="0"/>
          <a:chOff x="0" y="0"/>
          <a:chExt cx="0" cy="0"/>
        </a:xfrm>
      </p:grpSpPr>
      <p:sp>
        <p:nvSpPr>
          <p:cNvPr id="25" name="Google Shape;25;p24"/>
          <p:cNvSpPr txBox="1">
            <a:spLocks noGrp="1"/>
          </p:cNvSpPr>
          <p:nvPr>
            <p:ph type="title"/>
          </p:nvPr>
        </p:nvSpPr>
        <p:spPr>
          <a:xfrm rot="5400000">
            <a:off x="9571849" y="4392514"/>
            <a:ext cx="11835271" cy="4161084"/>
          </a:xfrm>
          <a:prstGeom prst="rect">
            <a:avLst/>
          </a:prstGeom>
          <a:noFill/>
          <a:ln>
            <a:noFill/>
          </a:ln>
        </p:spPr>
        <p:txBody>
          <a:bodyPr spcFirstLastPara="1" wrap="square" lIns="130000" tIns="65000" rIns="130000" bIns="65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24"/>
          <p:cNvSpPr txBox="1">
            <a:spLocks noGrp="1"/>
          </p:cNvSpPr>
          <p:nvPr>
            <p:ph type="body" idx="1"/>
          </p:nvPr>
        </p:nvSpPr>
        <p:spPr>
          <a:xfrm rot="5400000">
            <a:off x="1141306" y="339803"/>
            <a:ext cx="11835271" cy="12266507"/>
          </a:xfrm>
          <a:prstGeom prst="rect">
            <a:avLst/>
          </a:prstGeom>
          <a:noFill/>
          <a:ln>
            <a:noFill/>
          </a:ln>
        </p:spPr>
        <p:txBody>
          <a:bodyPr spcFirstLastPara="1" wrap="square" lIns="130000" tIns="65000" rIns="130000" bIns="650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24"/>
          <p:cNvSpPr txBox="1">
            <a:spLocks noGrp="1"/>
          </p:cNvSpPr>
          <p:nvPr>
            <p:ph type="dt" idx="10"/>
          </p:nvPr>
        </p:nvSpPr>
        <p:spPr>
          <a:xfrm>
            <a:off x="650875" y="9040812"/>
            <a:ext cx="3033712"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sz="1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4"/>
          <p:cNvSpPr txBox="1">
            <a:spLocks noGrp="1"/>
          </p:cNvSpPr>
          <p:nvPr>
            <p:ph type="ftr" idx="11"/>
          </p:nvPr>
        </p:nvSpPr>
        <p:spPr>
          <a:xfrm>
            <a:off x="4443412" y="9040812"/>
            <a:ext cx="4117975"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sldNum" idx="12"/>
          </p:nvPr>
        </p:nvSpPr>
        <p:spPr>
          <a:xfrm>
            <a:off x="9320212" y="9040812"/>
            <a:ext cx="3033712" cy="519112"/>
          </a:xfrm>
          <a:prstGeom prst="rect">
            <a:avLst/>
          </a:prstGeom>
          <a:noFill/>
          <a:ln>
            <a:noFill/>
          </a:ln>
        </p:spPr>
        <p:txBody>
          <a:bodyPr spcFirstLastPara="1" wrap="square" lIns="130000" tIns="65000" rIns="130000" bIns="65000" anchor="ctr" anchorCtr="0">
            <a:noAutofit/>
          </a:bodyPr>
          <a:lstStyle>
            <a:lvl1pPr marL="0" marR="0" lvl="0"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1pPr>
            <a:lvl2pPr marL="0" marR="0" lvl="1"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2pPr>
            <a:lvl3pPr marL="0" marR="0" lvl="2"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3pPr>
            <a:lvl4pPr marL="0" marR="0" lvl="3"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4pPr>
            <a:lvl5pPr marL="0" marR="0" lvl="4"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5pPr>
            <a:lvl6pPr marL="0" marR="0" lvl="5"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6pPr>
            <a:lvl7pPr marL="0" marR="0" lvl="6"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7pPr>
            <a:lvl8pPr marL="0" marR="0" lvl="7"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8pPr>
            <a:lvl9pPr marL="0" marR="0" lvl="8"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650875" y="390525"/>
            <a:ext cx="11703050" cy="1625600"/>
          </a:xfrm>
          <a:prstGeom prst="rect">
            <a:avLst/>
          </a:prstGeom>
          <a:noFill/>
          <a:ln>
            <a:noFill/>
          </a:ln>
        </p:spPr>
        <p:txBody>
          <a:bodyPr spcFirstLastPara="1" wrap="square" lIns="130000" tIns="65000" rIns="130000" bIns="65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25"/>
          <p:cNvSpPr txBox="1">
            <a:spLocks noGrp="1"/>
          </p:cNvSpPr>
          <p:nvPr>
            <p:ph type="body" idx="1"/>
          </p:nvPr>
        </p:nvSpPr>
        <p:spPr>
          <a:xfrm rot="5400000">
            <a:off x="3284537" y="-357187"/>
            <a:ext cx="6435725" cy="11703050"/>
          </a:xfrm>
          <a:prstGeom prst="rect">
            <a:avLst/>
          </a:prstGeom>
          <a:noFill/>
          <a:ln>
            <a:noFill/>
          </a:ln>
        </p:spPr>
        <p:txBody>
          <a:bodyPr spcFirstLastPara="1" wrap="square" lIns="130000" tIns="65000" rIns="130000" bIns="650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25"/>
          <p:cNvSpPr txBox="1">
            <a:spLocks noGrp="1"/>
          </p:cNvSpPr>
          <p:nvPr>
            <p:ph type="dt" idx="10"/>
          </p:nvPr>
        </p:nvSpPr>
        <p:spPr>
          <a:xfrm>
            <a:off x="650875" y="9040812"/>
            <a:ext cx="3033712"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sz="1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5"/>
          <p:cNvSpPr txBox="1">
            <a:spLocks noGrp="1"/>
          </p:cNvSpPr>
          <p:nvPr>
            <p:ph type="ftr" idx="11"/>
          </p:nvPr>
        </p:nvSpPr>
        <p:spPr>
          <a:xfrm>
            <a:off x="4443412" y="9040812"/>
            <a:ext cx="4117975"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sldNum" idx="12"/>
          </p:nvPr>
        </p:nvSpPr>
        <p:spPr>
          <a:xfrm>
            <a:off x="9320212" y="9040812"/>
            <a:ext cx="3033712" cy="519112"/>
          </a:xfrm>
          <a:prstGeom prst="rect">
            <a:avLst/>
          </a:prstGeom>
          <a:noFill/>
          <a:ln>
            <a:noFill/>
          </a:ln>
        </p:spPr>
        <p:txBody>
          <a:bodyPr spcFirstLastPara="1" wrap="square" lIns="130000" tIns="65000" rIns="130000" bIns="65000" anchor="ctr" anchorCtr="0">
            <a:noAutofit/>
          </a:bodyPr>
          <a:lstStyle>
            <a:lvl1pPr marL="0" marR="0" lvl="0"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1pPr>
            <a:lvl2pPr marL="0" marR="0" lvl="1"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2pPr>
            <a:lvl3pPr marL="0" marR="0" lvl="2"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3pPr>
            <a:lvl4pPr marL="0" marR="0" lvl="3"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4pPr>
            <a:lvl5pPr marL="0" marR="0" lvl="4"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5pPr>
            <a:lvl6pPr marL="0" marR="0" lvl="5"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6pPr>
            <a:lvl7pPr marL="0" marR="0" lvl="6"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7pPr>
            <a:lvl8pPr marL="0" marR="0" lvl="7"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8pPr>
            <a:lvl9pPr marL="0" marR="0" lvl="8"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2549032" y="6827520"/>
            <a:ext cx="7802880" cy="806027"/>
          </a:xfrm>
          <a:prstGeom prst="rect">
            <a:avLst/>
          </a:prstGeom>
          <a:noFill/>
          <a:ln>
            <a:noFill/>
          </a:ln>
        </p:spPr>
        <p:txBody>
          <a:bodyPr spcFirstLastPara="1" wrap="square" lIns="130000" tIns="65000" rIns="130000" bIns="65000" anchor="b" anchorCtr="0">
            <a:noAutofit/>
          </a:bodyPr>
          <a:lstStyle>
            <a:lvl1pPr lvl="0" algn="l">
              <a:spcBef>
                <a:spcPts val="0"/>
              </a:spcBef>
              <a:spcAft>
                <a:spcPts val="0"/>
              </a:spcAft>
              <a:buSzPts val="1400"/>
              <a:buNone/>
              <a:defRPr sz="28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26"/>
          <p:cNvSpPr>
            <a:spLocks noGrp="1"/>
          </p:cNvSpPr>
          <p:nvPr>
            <p:ph type="pic" idx="2"/>
          </p:nvPr>
        </p:nvSpPr>
        <p:spPr>
          <a:xfrm>
            <a:off x="2549032" y="871502"/>
            <a:ext cx="7802880" cy="5852160"/>
          </a:xfrm>
          <a:prstGeom prst="rect">
            <a:avLst/>
          </a:prstGeom>
          <a:noFill/>
          <a:ln>
            <a:noFill/>
          </a:ln>
        </p:spPr>
        <p:txBody>
          <a:bodyPr spcFirstLastPara="1" wrap="square" lIns="130000" tIns="65000" rIns="130000" bIns="65000" anchor="t" anchorCtr="0">
            <a:normAutofit/>
          </a:bodyPr>
          <a:lstStyle>
            <a:lvl1pPr marR="0" lvl="0" algn="l" rtl="0">
              <a:spcBef>
                <a:spcPts val="920"/>
              </a:spcBef>
              <a:spcAft>
                <a:spcPts val="0"/>
              </a:spcAft>
              <a:buClr>
                <a:schemeClr val="dk1"/>
              </a:buClr>
              <a:buSzPts val="4600"/>
              <a:buFont typeface="Arial"/>
              <a:buNone/>
              <a:defRPr sz="4600">
                <a:solidFill>
                  <a:schemeClr val="dk1"/>
                </a:solidFill>
                <a:latin typeface="Calibri"/>
                <a:ea typeface="Calibri"/>
                <a:cs typeface="Calibri"/>
                <a:sym typeface="Calibri"/>
              </a:defRPr>
            </a:lvl1pPr>
            <a:lvl2pPr marR="0" lvl="1" algn="l" rtl="0">
              <a:spcBef>
                <a:spcPts val="8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2pPr>
            <a:lvl3pPr marR="0" lvl="2" algn="l" rtl="0">
              <a:spcBef>
                <a:spcPts val="68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3pPr>
            <a:lvl4pPr marR="0" lvl="3"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4pPr>
            <a:lvl5pPr marR="0" lvl="4"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5pPr>
            <a:lvl6pPr marR="0" lvl="5"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6pPr>
            <a:lvl7pPr marR="0" lvl="6"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7pPr>
            <a:lvl8pPr marR="0" lvl="7"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8pPr>
            <a:lvl9pPr marR="0" lvl="8"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39" name="Google Shape;39;p26"/>
          <p:cNvSpPr txBox="1">
            <a:spLocks noGrp="1"/>
          </p:cNvSpPr>
          <p:nvPr>
            <p:ph type="body" idx="1"/>
          </p:nvPr>
        </p:nvSpPr>
        <p:spPr>
          <a:xfrm>
            <a:off x="2549032" y="7633547"/>
            <a:ext cx="7802880" cy="1144693"/>
          </a:xfrm>
          <a:prstGeom prst="rect">
            <a:avLst/>
          </a:prstGeom>
          <a:noFill/>
          <a:ln>
            <a:noFill/>
          </a:ln>
        </p:spPr>
        <p:txBody>
          <a:bodyPr spcFirstLastPara="1" wrap="square" lIns="130000" tIns="65000" rIns="130000" bIns="65000" anchor="t" anchorCtr="0">
            <a:no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40" name="Google Shape;40;p26"/>
          <p:cNvSpPr txBox="1">
            <a:spLocks noGrp="1"/>
          </p:cNvSpPr>
          <p:nvPr>
            <p:ph type="dt" idx="10"/>
          </p:nvPr>
        </p:nvSpPr>
        <p:spPr>
          <a:xfrm>
            <a:off x="650875" y="9040812"/>
            <a:ext cx="3033712"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sz="1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ftr" idx="11"/>
          </p:nvPr>
        </p:nvSpPr>
        <p:spPr>
          <a:xfrm>
            <a:off x="4443412" y="9040812"/>
            <a:ext cx="4117975"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sldNum" idx="12"/>
          </p:nvPr>
        </p:nvSpPr>
        <p:spPr>
          <a:xfrm>
            <a:off x="9320212" y="9040812"/>
            <a:ext cx="3033712" cy="519112"/>
          </a:xfrm>
          <a:prstGeom prst="rect">
            <a:avLst/>
          </a:prstGeom>
          <a:noFill/>
          <a:ln>
            <a:noFill/>
          </a:ln>
        </p:spPr>
        <p:txBody>
          <a:bodyPr spcFirstLastPara="1" wrap="square" lIns="130000" tIns="65000" rIns="130000" bIns="65000" anchor="ctr" anchorCtr="0">
            <a:noAutofit/>
          </a:bodyPr>
          <a:lstStyle>
            <a:lvl1pPr marL="0" marR="0" lvl="0"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1pPr>
            <a:lvl2pPr marL="0" marR="0" lvl="1"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2pPr>
            <a:lvl3pPr marL="0" marR="0" lvl="2"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3pPr>
            <a:lvl4pPr marL="0" marR="0" lvl="3"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4pPr>
            <a:lvl5pPr marL="0" marR="0" lvl="4"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5pPr>
            <a:lvl6pPr marL="0" marR="0" lvl="5"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6pPr>
            <a:lvl7pPr marL="0" marR="0" lvl="6"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7pPr>
            <a:lvl8pPr marL="0" marR="0" lvl="7"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8pPr>
            <a:lvl9pPr marL="0" marR="0" lvl="8"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650243" y="388338"/>
            <a:ext cx="4278490" cy="1652693"/>
          </a:xfrm>
          <a:prstGeom prst="rect">
            <a:avLst/>
          </a:prstGeom>
          <a:noFill/>
          <a:ln>
            <a:noFill/>
          </a:ln>
        </p:spPr>
        <p:txBody>
          <a:bodyPr spcFirstLastPara="1" wrap="square" lIns="130000" tIns="65000" rIns="130000" bIns="65000" anchor="b" anchorCtr="0">
            <a:noAutofit/>
          </a:bodyPr>
          <a:lstStyle>
            <a:lvl1pPr lvl="0" algn="l">
              <a:spcBef>
                <a:spcPts val="0"/>
              </a:spcBef>
              <a:spcAft>
                <a:spcPts val="0"/>
              </a:spcAft>
              <a:buSzPts val="1400"/>
              <a:buNone/>
              <a:defRPr sz="28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27"/>
          <p:cNvSpPr txBox="1">
            <a:spLocks noGrp="1"/>
          </p:cNvSpPr>
          <p:nvPr>
            <p:ph type="body" idx="1"/>
          </p:nvPr>
        </p:nvSpPr>
        <p:spPr>
          <a:xfrm>
            <a:off x="5084516" y="388346"/>
            <a:ext cx="7270044" cy="8324427"/>
          </a:xfrm>
          <a:prstGeom prst="rect">
            <a:avLst/>
          </a:prstGeom>
          <a:noFill/>
          <a:ln>
            <a:noFill/>
          </a:ln>
        </p:spPr>
        <p:txBody>
          <a:bodyPr spcFirstLastPara="1" wrap="square" lIns="130000" tIns="65000" rIns="130000" bIns="65000" anchor="t" anchorCtr="0">
            <a:noAutofit/>
          </a:bodyPr>
          <a:lstStyle>
            <a:lvl1pPr marL="457200" lvl="0" indent="-520700" algn="l">
              <a:spcBef>
                <a:spcPts val="920"/>
              </a:spcBef>
              <a:spcAft>
                <a:spcPts val="0"/>
              </a:spcAft>
              <a:buClr>
                <a:schemeClr val="dk1"/>
              </a:buClr>
              <a:buSzPts val="4600"/>
              <a:buChar char="•"/>
              <a:defRPr sz="4600"/>
            </a:lvl1pPr>
            <a:lvl2pPr marL="914400" lvl="1" indent="-482600" algn="l">
              <a:spcBef>
                <a:spcPts val="800"/>
              </a:spcBef>
              <a:spcAft>
                <a:spcPts val="0"/>
              </a:spcAft>
              <a:buClr>
                <a:schemeClr val="dk1"/>
              </a:buClr>
              <a:buSzPts val="4000"/>
              <a:buChar char="–"/>
              <a:defRPr sz="4000"/>
            </a:lvl2pPr>
            <a:lvl3pPr marL="1371600" lvl="2" indent="-444500" algn="l">
              <a:spcBef>
                <a:spcPts val="680"/>
              </a:spcBef>
              <a:spcAft>
                <a:spcPts val="0"/>
              </a:spcAft>
              <a:buClr>
                <a:schemeClr val="dk1"/>
              </a:buClr>
              <a:buSzPts val="3400"/>
              <a:buChar char="•"/>
              <a:defRPr sz="3400"/>
            </a:lvl3pPr>
            <a:lvl4pPr marL="1828800" lvl="3" indent="-406400" algn="l">
              <a:spcBef>
                <a:spcPts val="560"/>
              </a:spcBef>
              <a:spcAft>
                <a:spcPts val="0"/>
              </a:spcAft>
              <a:buClr>
                <a:schemeClr val="dk1"/>
              </a:buClr>
              <a:buSzPts val="2800"/>
              <a:buChar char="–"/>
              <a:defRPr sz="2800"/>
            </a:lvl4pPr>
            <a:lvl5pPr marL="2286000" lvl="4" indent="-406400" algn="l">
              <a:spcBef>
                <a:spcPts val="560"/>
              </a:spcBef>
              <a:spcAft>
                <a:spcPts val="0"/>
              </a:spcAft>
              <a:buClr>
                <a:schemeClr val="dk1"/>
              </a:buClr>
              <a:buSzPts val="2800"/>
              <a:buChar char="»"/>
              <a:defRPr sz="2800"/>
            </a:lvl5pPr>
            <a:lvl6pPr marL="2743200" lvl="5" indent="-406400" algn="l">
              <a:spcBef>
                <a:spcPts val="560"/>
              </a:spcBef>
              <a:spcAft>
                <a:spcPts val="0"/>
              </a:spcAft>
              <a:buClr>
                <a:schemeClr val="dk1"/>
              </a:buClr>
              <a:buSzPts val="2800"/>
              <a:buChar char="•"/>
              <a:defRPr sz="2800"/>
            </a:lvl6pPr>
            <a:lvl7pPr marL="3200400" lvl="6" indent="-406400" algn="l">
              <a:spcBef>
                <a:spcPts val="560"/>
              </a:spcBef>
              <a:spcAft>
                <a:spcPts val="0"/>
              </a:spcAft>
              <a:buClr>
                <a:schemeClr val="dk1"/>
              </a:buClr>
              <a:buSzPts val="2800"/>
              <a:buChar char="•"/>
              <a:defRPr sz="2800"/>
            </a:lvl7pPr>
            <a:lvl8pPr marL="3657600" lvl="7" indent="-406400" algn="l">
              <a:spcBef>
                <a:spcPts val="560"/>
              </a:spcBef>
              <a:spcAft>
                <a:spcPts val="0"/>
              </a:spcAft>
              <a:buClr>
                <a:schemeClr val="dk1"/>
              </a:buClr>
              <a:buSzPts val="2800"/>
              <a:buChar char="•"/>
              <a:defRPr sz="2800"/>
            </a:lvl8pPr>
            <a:lvl9pPr marL="4114800" lvl="8" indent="-406400" algn="l">
              <a:spcBef>
                <a:spcPts val="560"/>
              </a:spcBef>
              <a:spcAft>
                <a:spcPts val="0"/>
              </a:spcAft>
              <a:buClr>
                <a:schemeClr val="dk1"/>
              </a:buClr>
              <a:buSzPts val="2800"/>
              <a:buChar char="•"/>
              <a:defRPr sz="2800"/>
            </a:lvl9pPr>
          </a:lstStyle>
          <a:p>
            <a:endParaRPr/>
          </a:p>
        </p:txBody>
      </p:sp>
      <p:sp>
        <p:nvSpPr>
          <p:cNvPr id="46" name="Google Shape;46;p27"/>
          <p:cNvSpPr txBox="1">
            <a:spLocks noGrp="1"/>
          </p:cNvSpPr>
          <p:nvPr>
            <p:ph type="body" idx="2"/>
          </p:nvPr>
        </p:nvSpPr>
        <p:spPr>
          <a:xfrm>
            <a:off x="650243" y="2041033"/>
            <a:ext cx="4278490" cy="6671734"/>
          </a:xfrm>
          <a:prstGeom prst="rect">
            <a:avLst/>
          </a:prstGeom>
          <a:noFill/>
          <a:ln>
            <a:noFill/>
          </a:ln>
        </p:spPr>
        <p:txBody>
          <a:bodyPr spcFirstLastPara="1" wrap="square" lIns="130000" tIns="65000" rIns="130000" bIns="65000" anchor="t" anchorCtr="0">
            <a:no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47" name="Google Shape;47;p27"/>
          <p:cNvSpPr txBox="1">
            <a:spLocks noGrp="1"/>
          </p:cNvSpPr>
          <p:nvPr>
            <p:ph type="dt" idx="10"/>
          </p:nvPr>
        </p:nvSpPr>
        <p:spPr>
          <a:xfrm>
            <a:off x="650875" y="9040812"/>
            <a:ext cx="3033712"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sz="1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4443412" y="9040812"/>
            <a:ext cx="4117975"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9320212" y="9040812"/>
            <a:ext cx="3033712" cy="519112"/>
          </a:xfrm>
          <a:prstGeom prst="rect">
            <a:avLst/>
          </a:prstGeom>
          <a:noFill/>
          <a:ln>
            <a:noFill/>
          </a:ln>
        </p:spPr>
        <p:txBody>
          <a:bodyPr spcFirstLastPara="1" wrap="square" lIns="130000" tIns="65000" rIns="130000" bIns="65000" anchor="ctr" anchorCtr="0">
            <a:noAutofit/>
          </a:bodyPr>
          <a:lstStyle>
            <a:lvl1pPr marL="0" marR="0" lvl="0"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1pPr>
            <a:lvl2pPr marL="0" marR="0" lvl="1"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2pPr>
            <a:lvl3pPr marL="0" marR="0" lvl="2"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3pPr>
            <a:lvl4pPr marL="0" marR="0" lvl="3"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4pPr>
            <a:lvl5pPr marL="0" marR="0" lvl="4"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5pPr>
            <a:lvl6pPr marL="0" marR="0" lvl="5"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6pPr>
            <a:lvl7pPr marL="0" marR="0" lvl="6"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7pPr>
            <a:lvl8pPr marL="0" marR="0" lvl="7"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8pPr>
            <a:lvl9pPr marL="0" marR="0" lvl="8"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650875" y="9040812"/>
            <a:ext cx="3033712"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sz="1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443412" y="9040812"/>
            <a:ext cx="4117975"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9320212" y="9040812"/>
            <a:ext cx="3033712" cy="519112"/>
          </a:xfrm>
          <a:prstGeom prst="rect">
            <a:avLst/>
          </a:prstGeom>
          <a:noFill/>
          <a:ln>
            <a:noFill/>
          </a:ln>
        </p:spPr>
        <p:txBody>
          <a:bodyPr spcFirstLastPara="1" wrap="square" lIns="130000" tIns="65000" rIns="130000" bIns="65000" anchor="ctr" anchorCtr="0">
            <a:noAutofit/>
          </a:bodyPr>
          <a:lstStyle>
            <a:lvl1pPr marL="0" marR="0" lvl="0"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1pPr>
            <a:lvl2pPr marL="0" marR="0" lvl="1"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2pPr>
            <a:lvl3pPr marL="0" marR="0" lvl="2"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3pPr>
            <a:lvl4pPr marL="0" marR="0" lvl="3"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4pPr>
            <a:lvl5pPr marL="0" marR="0" lvl="4"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5pPr>
            <a:lvl6pPr marL="0" marR="0" lvl="5"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6pPr>
            <a:lvl7pPr marL="0" marR="0" lvl="6"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7pPr>
            <a:lvl8pPr marL="0" marR="0" lvl="7"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8pPr>
            <a:lvl9pPr marL="0" marR="0" lvl="8"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650875" y="390525"/>
            <a:ext cx="11703050" cy="1625600"/>
          </a:xfrm>
          <a:prstGeom prst="rect">
            <a:avLst/>
          </a:prstGeom>
          <a:noFill/>
          <a:ln>
            <a:noFill/>
          </a:ln>
        </p:spPr>
        <p:txBody>
          <a:bodyPr spcFirstLastPara="1" wrap="square" lIns="130000" tIns="65000" rIns="130000" bIns="65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29"/>
          <p:cNvSpPr txBox="1">
            <a:spLocks noGrp="1"/>
          </p:cNvSpPr>
          <p:nvPr>
            <p:ph type="dt" idx="10"/>
          </p:nvPr>
        </p:nvSpPr>
        <p:spPr>
          <a:xfrm>
            <a:off x="650875" y="9040812"/>
            <a:ext cx="3033712"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sz="1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ftr" idx="11"/>
          </p:nvPr>
        </p:nvSpPr>
        <p:spPr>
          <a:xfrm>
            <a:off x="4443412" y="9040812"/>
            <a:ext cx="4117975"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sldNum" idx="12"/>
          </p:nvPr>
        </p:nvSpPr>
        <p:spPr>
          <a:xfrm>
            <a:off x="9320212" y="9040812"/>
            <a:ext cx="3033712" cy="519112"/>
          </a:xfrm>
          <a:prstGeom prst="rect">
            <a:avLst/>
          </a:prstGeom>
          <a:noFill/>
          <a:ln>
            <a:noFill/>
          </a:ln>
        </p:spPr>
        <p:txBody>
          <a:bodyPr spcFirstLastPara="1" wrap="square" lIns="130000" tIns="65000" rIns="130000" bIns="65000" anchor="ctr" anchorCtr="0">
            <a:noAutofit/>
          </a:bodyPr>
          <a:lstStyle>
            <a:lvl1pPr marL="0" marR="0" lvl="0"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1pPr>
            <a:lvl2pPr marL="0" marR="0" lvl="1"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2pPr>
            <a:lvl3pPr marL="0" marR="0" lvl="2"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3pPr>
            <a:lvl4pPr marL="0" marR="0" lvl="3"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4pPr>
            <a:lvl5pPr marL="0" marR="0" lvl="4"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5pPr>
            <a:lvl6pPr marL="0" marR="0" lvl="5"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6pPr>
            <a:lvl7pPr marL="0" marR="0" lvl="6"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7pPr>
            <a:lvl8pPr marL="0" marR="0" lvl="7"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8pPr>
            <a:lvl9pPr marL="0" marR="0" lvl="8"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30"/>
          <p:cNvSpPr txBox="1">
            <a:spLocks noGrp="1"/>
          </p:cNvSpPr>
          <p:nvPr>
            <p:ph type="title"/>
          </p:nvPr>
        </p:nvSpPr>
        <p:spPr>
          <a:xfrm>
            <a:off x="650240" y="390596"/>
            <a:ext cx="11704320" cy="1625600"/>
          </a:xfrm>
          <a:prstGeom prst="rect">
            <a:avLst/>
          </a:prstGeom>
          <a:noFill/>
          <a:ln>
            <a:noFill/>
          </a:ln>
        </p:spPr>
        <p:txBody>
          <a:bodyPr spcFirstLastPara="1" wrap="square" lIns="130000" tIns="65000" rIns="130000" bIns="65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30"/>
          <p:cNvSpPr txBox="1">
            <a:spLocks noGrp="1"/>
          </p:cNvSpPr>
          <p:nvPr>
            <p:ph type="body" idx="1"/>
          </p:nvPr>
        </p:nvSpPr>
        <p:spPr>
          <a:xfrm>
            <a:off x="650240" y="2183272"/>
            <a:ext cx="5746045" cy="909884"/>
          </a:xfrm>
          <a:prstGeom prst="rect">
            <a:avLst/>
          </a:prstGeom>
          <a:noFill/>
          <a:ln>
            <a:noFill/>
          </a:ln>
        </p:spPr>
        <p:txBody>
          <a:bodyPr spcFirstLastPara="1" wrap="square" lIns="130000" tIns="65000" rIns="130000" bIns="65000" anchor="b" anchorCtr="0">
            <a:noAutofit/>
          </a:bodyPr>
          <a:lstStyle>
            <a:lvl1pPr marL="457200" lvl="0" indent="-228600" algn="l">
              <a:spcBef>
                <a:spcPts val="680"/>
              </a:spcBef>
              <a:spcAft>
                <a:spcPts val="0"/>
              </a:spcAft>
              <a:buClr>
                <a:schemeClr val="dk1"/>
              </a:buClr>
              <a:buSzPts val="3400"/>
              <a:buNone/>
              <a:defRPr sz="3400" b="1"/>
            </a:lvl1pPr>
            <a:lvl2pPr marL="914400" lvl="1" indent="-228600" algn="l">
              <a:spcBef>
                <a:spcPts val="560"/>
              </a:spcBef>
              <a:spcAft>
                <a:spcPts val="0"/>
              </a:spcAft>
              <a:buClr>
                <a:schemeClr val="dk1"/>
              </a:buClr>
              <a:buSzPts val="2800"/>
              <a:buNone/>
              <a:defRPr sz="28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62" name="Google Shape;62;p30"/>
          <p:cNvSpPr txBox="1">
            <a:spLocks noGrp="1"/>
          </p:cNvSpPr>
          <p:nvPr>
            <p:ph type="body" idx="2"/>
          </p:nvPr>
        </p:nvSpPr>
        <p:spPr>
          <a:xfrm>
            <a:off x="650240" y="3093155"/>
            <a:ext cx="5746045" cy="5619610"/>
          </a:xfrm>
          <a:prstGeom prst="rect">
            <a:avLst/>
          </a:prstGeom>
          <a:noFill/>
          <a:ln>
            <a:noFill/>
          </a:ln>
        </p:spPr>
        <p:txBody>
          <a:bodyPr spcFirstLastPara="1" wrap="square" lIns="130000" tIns="65000" rIns="130000" bIns="65000" anchor="t" anchorCtr="0">
            <a:noAutofit/>
          </a:bodyPr>
          <a:lstStyle>
            <a:lvl1pPr marL="457200" lvl="0" indent="-444500" algn="l">
              <a:spcBef>
                <a:spcPts val="680"/>
              </a:spcBef>
              <a:spcAft>
                <a:spcPts val="0"/>
              </a:spcAft>
              <a:buClr>
                <a:schemeClr val="dk1"/>
              </a:buClr>
              <a:buSzPts val="3400"/>
              <a:buChar char="•"/>
              <a:defRPr sz="3400"/>
            </a:lvl1pPr>
            <a:lvl2pPr marL="914400" lvl="1" indent="-406400" algn="l">
              <a:spcBef>
                <a:spcPts val="560"/>
              </a:spcBef>
              <a:spcAft>
                <a:spcPts val="0"/>
              </a:spcAft>
              <a:buClr>
                <a:schemeClr val="dk1"/>
              </a:buClr>
              <a:buSzPts val="2800"/>
              <a:buChar char="–"/>
              <a:defRPr sz="28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63" name="Google Shape;63;p30"/>
          <p:cNvSpPr txBox="1">
            <a:spLocks noGrp="1"/>
          </p:cNvSpPr>
          <p:nvPr>
            <p:ph type="body" idx="3"/>
          </p:nvPr>
        </p:nvSpPr>
        <p:spPr>
          <a:xfrm>
            <a:off x="6606260" y="2183272"/>
            <a:ext cx="5748302" cy="909884"/>
          </a:xfrm>
          <a:prstGeom prst="rect">
            <a:avLst/>
          </a:prstGeom>
          <a:noFill/>
          <a:ln>
            <a:noFill/>
          </a:ln>
        </p:spPr>
        <p:txBody>
          <a:bodyPr spcFirstLastPara="1" wrap="square" lIns="130000" tIns="65000" rIns="130000" bIns="65000" anchor="b" anchorCtr="0">
            <a:noAutofit/>
          </a:bodyPr>
          <a:lstStyle>
            <a:lvl1pPr marL="457200" lvl="0" indent="-228600" algn="l">
              <a:spcBef>
                <a:spcPts val="680"/>
              </a:spcBef>
              <a:spcAft>
                <a:spcPts val="0"/>
              </a:spcAft>
              <a:buClr>
                <a:schemeClr val="dk1"/>
              </a:buClr>
              <a:buSzPts val="3400"/>
              <a:buNone/>
              <a:defRPr sz="3400" b="1"/>
            </a:lvl1pPr>
            <a:lvl2pPr marL="914400" lvl="1" indent="-228600" algn="l">
              <a:spcBef>
                <a:spcPts val="560"/>
              </a:spcBef>
              <a:spcAft>
                <a:spcPts val="0"/>
              </a:spcAft>
              <a:buClr>
                <a:schemeClr val="dk1"/>
              </a:buClr>
              <a:buSzPts val="2800"/>
              <a:buNone/>
              <a:defRPr sz="28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64" name="Google Shape;64;p30"/>
          <p:cNvSpPr txBox="1">
            <a:spLocks noGrp="1"/>
          </p:cNvSpPr>
          <p:nvPr>
            <p:ph type="body" idx="4"/>
          </p:nvPr>
        </p:nvSpPr>
        <p:spPr>
          <a:xfrm>
            <a:off x="6606260" y="3093155"/>
            <a:ext cx="5748302" cy="5619610"/>
          </a:xfrm>
          <a:prstGeom prst="rect">
            <a:avLst/>
          </a:prstGeom>
          <a:noFill/>
          <a:ln>
            <a:noFill/>
          </a:ln>
        </p:spPr>
        <p:txBody>
          <a:bodyPr spcFirstLastPara="1" wrap="square" lIns="130000" tIns="65000" rIns="130000" bIns="65000" anchor="t" anchorCtr="0">
            <a:noAutofit/>
          </a:bodyPr>
          <a:lstStyle>
            <a:lvl1pPr marL="457200" lvl="0" indent="-444500" algn="l">
              <a:spcBef>
                <a:spcPts val="680"/>
              </a:spcBef>
              <a:spcAft>
                <a:spcPts val="0"/>
              </a:spcAft>
              <a:buClr>
                <a:schemeClr val="dk1"/>
              </a:buClr>
              <a:buSzPts val="3400"/>
              <a:buChar char="•"/>
              <a:defRPr sz="3400"/>
            </a:lvl1pPr>
            <a:lvl2pPr marL="914400" lvl="1" indent="-406400" algn="l">
              <a:spcBef>
                <a:spcPts val="560"/>
              </a:spcBef>
              <a:spcAft>
                <a:spcPts val="0"/>
              </a:spcAft>
              <a:buClr>
                <a:schemeClr val="dk1"/>
              </a:buClr>
              <a:buSzPts val="2800"/>
              <a:buChar char="–"/>
              <a:defRPr sz="28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65" name="Google Shape;65;p30"/>
          <p:cNvSpPr txBox="1">
            <a:spLocks noGrp="1"/>
          </p:cNvSpPr>
          <p:nvPr>
            <p:ph type="dt" idx="10"/>
          </p:nvPr>
        </p:nvSpPr>
        <p:spPr>
          <a:xfrm>
            <a:off x="650875" y="9040812"/>
            <a:ext cx="3033712"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sz="17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443412" y="9040812"/>
            <a:ext cx="4117975" cy="519112"/>
          </a:xfrm>
          <a:prstGeom prst="rect">
            <a:avLst/>
          </a:prstGeom>
          <a:noFill/>
          <a:ln>
            <a:noFill/>
          </a:ln>
        </p:spPr>
        <p:txBody>
          <a:bodyPr spcFirstLastPara="1" wrap="square" lIns="130000" tIns="65000" rIns="130000" bIns="65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9320212" y="9040812"/>
            <a:ext cx="3033712" cy="519112"/>
          </a:xfrm>
          <a:prstGeom prst="rect">
            <a:avLst/>
          </a:prstGeom>
          <a:noFill/>
          <a:ln>
            <a:noFill/>
          </a:ln>
        </p:spPr>
        <p:txBody>
          <a:bodyPr spcFirstLastPara="1" wrap="square" lIns="130000" tIns="65000" rIns="130000" bIns="65000" anchor="ctr" anchorCtr="0">
            <a:noAutofit/>
          </a:bodyPr>
          <a:lstStyle>
            <a:lvl1pPr marL="0" marR="0" lvl="0"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1pPr>
            <a:lvl2pPr marL="0" marR="0" lvl="1"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2pPr>
            <a:lvl3pPr marL="0" marR="0" lvl="2"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3pPr>
            <a:lvl4pPr marL="0" marR="0" lvl="3"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4pPr>
            <a:lvl5pPr marL="0" marR="0" lvl="4"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5pPr>
            <a:lvl6pPr marL="0" marR="0" lvl="5"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6pPr>
            <a:lvl7pPr marL="0" marR="0" lvl="6"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7pPr>
            <a:lvl8pPr marL="0" marR="0" lvl="7"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8pPr>
            <a:lvl9pPr marL="0" marR="0" lvl="8" indent="0" algn="r">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650875" y="390525"/>
            <a:ext cx="11703050" cy="1625600"/>
          </a:xfrm>
          <a:prstGeom prst="rect">
            <a:avLst/>
          </a:prstGeom>
          <a:noFill/>
          <a:ln>
            <a:noFill/>
          </a:ln>
        </p:spPr>
        <p:txBody>
          <a:bodyPr spcFirstLastPara="1" wrap="square" lIns="130000" tIns="65000" rIns="130000" bIns="65000" anchor="ctr" anchorCtr="0">
            <a:noAutofit/>
          </a:bodyPr>
          <a:lstStyle>
            <a:lvl1pPr marR="0" lvl="0" algn="ctr" rtl="0">
              <a:spcBef>
                <a:spcPts val="0"/>
              </a:spcBef>
              <a:spcAft>
                <a:spcPts val="0"/>
              </a:spcAft>
              <a:buSzPts val="1400"/>
              <a:buNone/>
              <a:defRPr sz="63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63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63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63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63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6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6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6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6300" b="0" i="0" u="none" strike="noStrike" cap="none">
                <a:solidFill>
                  <a:schemeClr val="dk1"/>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650875" y="2276475"/>
            <a:ext cx="11703050" cy="6435725"/>
          </a:xfrm>
          <a:prstGeom prst="rect">
            <a:avLst/>
          </a:prstGeom>
          <a:noFill/>
          <a:ln>
            <a:noFill/>
          </a:ln>
        </p:spPr>
        <p:txBody>
          <a:bodyPr spcFirstLastPara="1" wrap="square" lIns="130000" tIns="65000" rIns="130000" bIns="65000" anchor="t" anchorCtr="0">
            <a:noAutofit/>
          </a:bodyPr>
          <a:lstStyle>
            <a:lvl1pPr marL="457200" marR="0" lvl="0" indent="-520700" algn="l" rtl="0">
              <a:spcBef>
                <a:spcPts val="92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650875" y="9040812"/>
            <a:ext cx="3033712" cy="519112"/>
          </a:xfrm>
          <a:prstGeom prst="rect">
            <a:avLst/>
          </a:prstGeom>
          <a:noFill/>
          <a:ln>
            <a:noFill/>
          </a:ln>
        </p:spPr>
        <p:txBody>
          <a:bodyPr spcFirstLastPara="1" wrap="square" lIns="130000" tIns="65000" rIns="130000" bIns="65000" anchor="ctr" anchorCtr="0">
            <a:noAutofit/>
          </a:bodyPr>
          <a:lstStyle>
            <a:lvl1pPr marR="0" lvl="0" algn="l" rtl="0">
              <a:lnSpc>
                <a:spcPct val="100000"/>
              </a:lnSpc>
              <a:spcBef>
                <a:spcPts val="0"/>
              </a:spcBef>
              <a:spcAft>
                <a:spcPts val="0"/>
              </a:spcAft>
              <a:buSzPts val="1400"/>
              <a:buNone/>
              <a:defRPr sz="1700" b="0" i="0" u="none" strike="noStrike" cap="none">
                <a:solidFill>
                  <a:srgbClr val="898989"/>
                </a:solidFill>
                <a:latin typeface="Short Stack"/>
                <a:ea typeface="Short Stack"/>
                <a:cs typeface="Short Stack"/>
                <a:sym typeface="Short Stack"/>
              </a:defRPr>
            </a:lvl1pPr>
            <a:lvl2pPr marR="0" lvl="1" algn="l" rtl="0">
              <a:lnSpc>
                <a:spcPct val="100000"/>
              </a:lnSpc>
              <a:spcBef>
                <a:spcPts val="0"/>
              </a:spcBef>
              <a:spcAft>
                <a:spcPts val="0"/>
              </a:spcAft>
              <a:buSzPts val="1400"/>
              <a:buNone/>
              <a:defRPr sz="4300" b="0" i="0" u="none" strike="noStrike" cap="none">
                <a:solidFill>
                  <a:srgbClr val="FFFFFF"/>
                </a:solidFill>
                <a:latin typeface="Short Stack"/>
                <a:ea typeface="Short Stack"/>
                <a:cs typeface="Short Stack"/>
                <a:sym typeface="Short Stack"/>
              </a:defRPr>
            </a:lvl2pPr>
            <a:lvl3pPr marR="0" lvl="2" algn="l" rtl="0">
              <a:lnSpc>
                <a:spcPct val="100000"/>
              </a:lnSpc>
              <a:spcBef>
                <a:spcPts val="0"/>
              </a:spcBef>
              <a:spcAft>
                <a:spcPts val="0"/>
              </a:spcAft>
              <a:buSzPts val="1400"/>
              <a:buNone/>
              <a:defRPr sz="4300" b="0" i="0" u="none" strike="noStrike" cap="none">
                <a:solidFill>
                  <a:srgbClr val="FFFFFF"/>
                </a:solidFill>
                <a:latin typeface="Short Stack"/>
                <a:ea typeface="Short Stack"/>
                <a:cs typeface="Short Stack"/>
                <a:sym typeface="Short Stack"/>
              </a:defRPr>
            </a:lvl3pPr>
            <a:lvl4pPr marR="0" lvl="3" algn="l" rtl="0">
              <a:lnSpc>
                <a:spcPct val="100000"/>
              </a:lnSpc>
              <a:spcBef>
                <a:spcPts val="0"/>
              </a:spcBef>
              <a:spcAft>
                <a:spcPts val="0"/>
              </a:spcAft>
              <a:buSzPts val="1400"/>
              <a:buNone/>
              <a:defRPr sz="4300" b="0" i="0" u="none" strike="noStrike" cap="none">
                <a:solidFill>
                  <a:srgbClr val="FFFFFF"/>
                </a:solidFill>
                <a:latin typeface="Short Stack"/>
                <a:ea typeface="Short Stack"/>
                <a:cs typeface="Short Stack"/>
                <a:sym typeface="Short Stack"/>
              </a:defRPr>
            </a:lvl4pPr>
            <a:lvl5pPr marR="0" lvl="4" algn="l" rtl="0">
              <a:lnSpc>
                <a:spcPct val="100000"/>
              </a:lnSpc>
              <a:spcBef>
                <a:spcPts val="0"/>
              </a:spcBef>
              <a:spcAft>
                <a:spcPts val="0"/>
              </a:spcAft>
              <a:buSzPts val="1400"/>
              <a:buNone/>
              <a:defRPr sz="4300" b="0" i="0" u="none" strike="noStrike" cap="none">
                <a:solidFill>
                  <a:srgbClr val="FFFFFF"/>
                </a:solidFill>
                <a:latin typeface="Short Stack"/>
                <a:ea typeface="Short Stack"/>
                <a:cs typeface="Short Stack"/>
                <a:sym typeface="Short Stack"/>
              </a:defRPr>
            </a:lvl5pPr>
            <a:lvl6pPr marR="0" lvl="5" algn="l" rtl="0">
              <a:lnSpc>
                <a:spcPct val="100000"/>
              </a:lnSpc>
              <a:spcBef>
                <a:spcPts val="0"/>
              </a:spcBef>
              <a:spcAft>
                <a:spcPts val="0"/>
              </a:spcAft>
              <a:buSzPts val="1400"/>
              <a:buNone/>
              <a:defRPr sz="4300" b="0" i="0" u="none" strike="noStrike" cap="none">
                <a:solidFill>
                  <a:srgbClr val="FFFFFF"/>
                </a:solidFill>
                <a:latin typeface="Short Stack"/>
                <a:ea typeface="Short Stack"/>
                <a:cs typeface="Short Stack"/>
                <a:sym typeface="Short Stack"/>
              </a:defRPr>
            </a:lvl6pPr>
            <a:lvl7pPr marR="0" lvl="6" algn="l" rtl="0">
              <a:lnSpc>
                <a:spcPct val="100000"/>
              </a:lnSpc>
              <a:spcBef>
                <a:spcPts val="0"/>
              </a:spcBef>
              <a:spcAft>
                <a:spcPts val="0"/>
              </a:spcAft>
              <a:buSzPts val="1400"/>
              <a:buNone/>
              <a:defRPr sz="4300" b="0" i="0" u="none" strike="noStrike" cap="none">
                <a:solidFill>
                  <a:srgbClr val="FFFFFF"/>
                </a:solidFill>
                <a:latin typeface="Short Stack"/>
                <a:ea typeface="Short Stack"/>
                <a:cs typeface="Short Stack"/>
                <a:sym typeface="Short Stack"/>
              </a:defRPr>
            </a:lvl7pPr>
            <a:lvl8pPr marR="0" lvl="7" algn="l" rtl="0">
              <a:lnSpc>
                <a:spcPct val="100000"/>
              </a:lnSpc>
              <a:spcBef>
                <a:spcPts val="0"/>
              </a:spcBef>
              <a:spcAft>
                <a:spcPts val="0"/>
              </a:spcAft>
              <a:buSzPts val="1400"/>
              <a:buNone/>
              <a:defRPr sz="4300" b="0" i="0" u="none" strike="noStrike" cap="none">
                <a:solidFill>
                  <a:srgbClr val="FFFFFF"/>
                </a:solidFill>
                <a:latin typeface="Short Stack"/>
                <a:ea typeface="Short Stack"/>
                <a:cs typeface="Short Stack"/>
                <a:sym typeface="Short Stack"/>
              </a:defRPr>
            </a:lvl8pPr>
            <a:lvl9pPr marR="0" lvl="8" algn="l" rtl="0">
              <a:lnSpc>
                <a:spcPct val="100000"/>
              </a:lnSpc>
              <a:spcBef>
                <a:spcPts val="0"/>
              </a:spcBef>
              <a:spcAft>
                <a:spcPts val="0"/>
              </a:spcAft>
              <a:buSzPts val="1400"/>
              <a:buNone/>
              <a:defRPr sz="4300" b="0" i="0" u="none" strike="noStrike" cap="none">
                <a:solidFill>
                  <a:srgbClr val="FFFFFF"/>
                </a:solidFill>
                <a:latin typeface="Short Stack"/>
                <a:ea typeface="Short Stack"/>
                <a:cs typeface="Short Stack"/>
                <a:sym typeface="Short Stack"/>
              </a:defRPr>
            </a:lvl9pPr>
          </a:lstStyle>
          <a:p>
            <a:endParaRPr/>
          </a:p>
        </p:txBody>
      </p:sp>
      <p:sp>
        <p:nvSpPr>
          <p:cNvPr id="9" name="Google Shape;9;p21"/>
          <p:cNvSpPr txBox="1">
            <a:spLocks noGrp="1"/>
          </p:cNvSpPr>
          <p:nvPr>
            <p:ph type="ftr" idx="11"/>
          </p:nvPr>
        </p:nvSpPr>
        <p:spPr>
          <a:xfrm>
            <a:off x="4443412" y="9040812"/>
            <a:ext cx="4117975" cy="519112"/>
          </a:xfrm>
          <a:prstGeom prst="rect">
            <a:avLst/>
          </a:prstGeom>
          <a:noFill/>
          <a:ln>
            <a:noFill/>
          </a:ln>
        </p:spPr>
        <p:txBody>
          <a:bodyPr spcFirstLastPara="1" wrap="square" lIns="130000" tIns="65000" rIns="130000" bIns="65000" anchor="ctr" anchorCtr="0">
            <a:noAutofit/>
          </a:bodyPr>
          <a:lstStyle>
            <a:lvl1pPr marR="0" lvl="0" algn="l" rtl="0">
              <a:lnSpc>
                <a:spcPct val="100000"/>
              </a:lnSpc>
              <a:spcBef>
                <a:spcPts val="0"/>
              </a:spcBef>
              <a:spcAft>
                <a:spcPts val="0"/>
              </a:spcAft>
              <a:buSzPts val="1400"/>
              <a:buNone/>
              <a:defRPr sz="4300" b="0" i="0" u="none" strike="noStrike" cap="none">
                <a:solidFill>
                  <a:srgbClr val="FFFFFF"/>
                </a:solidFill>
                <a:latin typeface="Short Stack"/>
                <a:ea typeface="Short Stack"/>
                <a:cs typeface="Short Stack"/>
                <a:sym typeface="Short Stack"/>
              </a:defRPr>
            </a:lvl1pPr>
            <a:lvl2pPr marR="0" lvl="1" algn="l" rtl="0">
              <a:lnSpc>
                <a:spcPct val="100000"/>
              </a:lnSpc>
              <a:spcBef>
                <a:spcPts val="0"/>
              </a:spcBef>
              <a:spcAft>
                <a:spcPts val="0"/>
              </a:spcAft>
              <a:buSzPts val="1400"/>
              <a:buNone/>
              <a:defRPr sz="4300" b="0" i="0" u="none" strike="noStrike" cap="none">
                <a:solidFill>
                  <a:srgbClr val="FFFFFF"/>
                </a:solidFill>
                <a:latin typeface="Short Stack"/>
                <a:ea typeface="Short Stack"/>
                <a:cs typeface="Short Stack"/>
                <a:sym typeface="Short Stack"/>
              </a:defRPr>
            </a:lvl2pPr>
            <a:lvl3pPr marR="0" lvl="2" algn="l" rtl="0">
              <a:lnSpc>
                <a:spcPct val="100000"/>
              </a:lnSpc>
              <a:spcBef>
                <a:spcPts val="0"/>
              </a:spcBef>
              <a:spcAft>
                <a:spcPts val="0"/>
              </a:spcAft>
              <a:buSzPts val="1400"/>
              <a:buNone/>
              <a:defRPr sz="4300" b="0" i="0" u="none" strike="noStrike" cap="none">
                <a:solidFill>
                  <a:srgbClr val="FFFFFF"/>
                </a:solidFill>
                <a:latin typeface="Short Stack"/>
                <a:ea typeface="Short Stack"/>
                <a:cs typeface="Short Stack"/>
                <a:sym typeface="Short Stack"/>
              </a:defRPr>
            </a:lvl3pPr>
            <a:lvl4pPr marR="0" lvl="3" algn="l" rtl="0">
              <a:lnSpc>
                <a:spcPct val="100000"/>
              </a:lnSpc>
              <a:spcBef>
                <a:spcPts val="0"/>
              </a:spcBef>
              <a:spcAft>
                <a:spcPts val="0"/>
              </a:spcAft>
              <a:buSzPts val="1400"/>
              <a:buNone/>
              <a:defRPr sz="4300" b="0" i="0" u="none" strike="noStrike" cap="none">
                <a:solidFill>
                  <a:srgbClr val="FFFFFF"/>
                </a:solidFill>
                <a:latin typeface="Short Stack"/>
                <a:ea typeface="Short Stack"/>
                <a:cs typeface="Short Stack"/>
                <a:sym typeface="Short Stack"/>
              </a:defRPr>
            </a:lvl4pPr>
            <a:lvl5pPr marR="0" lvl="4" algn="l" rtl="0">
              <a:lnSpc>
                <a:spcPct val="100000"/>
              </a:lnSpc>
              <a:spcBef>
                <a:spcPts val="0"/>
              </a:spcBef>
              <a:spcAft>
                <a:spcPts val="0"/>
              </a:spcAft>
              <a:buSzPts val="1400"/>
              <a:buNone/>
              <a:defRPr sz="4300" b="0" i="0" u="none" strike="noStrike" cap="none">
                <a:solidFill>
                  <a:srgbClr val="FFFFFF"/>
                </a:solidFill>
                <a:latin typeface="Short Stack"/>
                <a:ea typeface="Short Stack"/>
                <a:cs typeface="Short Stack"/>
                <a:sym typeface="Short Stack"/>
              </a:defRPr>
            </a:lvl5pPr>
            <a:lvl6pPr marR="0" lvl="5" algn="l" rtl="0">
              <a:lnSpc>
                <a:spcPct val="100000"/>
              </a:lnSpc>
              <a:spcBef>
                <a:spcPts val="0"/>
              </a:spcBef>
              <a:spcAft>
                <a:spcPts val="0"/>
              </a:spcAft>
              <a:buSzPts val="1400"/>
              <a:buNone/>
              <a:defRPr sz="4300" b="0" i="0" u="none" strike="noStrike" cap="none">
                <a:solidFill>
                  <a:srgbClr val="FFFFFF"/>
                </a:solidFill>
                <a:latin typeface="Short Stack"/>
                <a:ea typeface="Short Stack"/>
                <a:cs typeface="Short Stack"/>
                <a:sym typeface="Short Stack"/>
              </a:defRPr>
            </a:lvl6pPr>
            <a:lvl7pPr marR="0" lvl="6" algn="l" rtl="0">
              <a:lnSpc>
                <a:spcPct val="100000"/>
              </a:lnSpc>
              <a:spcBef>
                <a:spcPts val="0"/>
              </a:spcBef>
              <a:spcAft>
                <a:spcPts val="0"/>
              </a:spcAft>
              <a:buSzPts val="1400"/>
              <a:buNone/>
              <a:defRPr sz="4300" b="0" i="0" u="none" strike="noStrike" cap="none">
                <a:solidFill>
                  <a:srgbClr val="FFFFFF"/>
                </a:solidFill>
                <a:latin typeface="Short Stack"/>
                <a:ea typeface="Short Stack"/>
                <a:cs typeface="Short Stack"/>
                <a:sym typeface="Short Stack"/>
              </a:defRPr>
            </a:lvl7pPr>
            <a:lvl8pPr marR="0" lvl="7" algn="l" rtl="0">
              <a:lnSpc>
                <a:spcPct val="100000"/>
              </a:lnSpc>
              <a:spcBef>
                <a:spcPts val="0"/>
              </a:spcBef>
              <a:spcAft>
                <a:spcPts val="0"/>
              </a:spcAft>
              <a:buSzPts val="1400"/>
              <a:buNone/>
              <a:defRPr sz="4300" b="0" i="0" u="none" strike="noStrike" cap="none">
                <a:solidFill>
                  <a:srgbClr val="FFFFFF"/>
                </a:solidFill>
                <a:latin typeface="Short Stack"/>
                <a:ea typeface="Short Stack"/>
                <a:cs typeface="Short Stack"/>
                <a:sym typeface="Short Stack"/>
              </a:defRPr>
            </a:lvl8pPr>
            <a:lvl9pPr marR="0" lvl="8" algn="l" rtl="0">
              <a:lnSpc>
                <a:spcPct val="100000"/>
              </a:lnSpc>
              <a:spcBef>
                <a:spcPts val="0"/>
              </a:spcBef>
              <a:spcAft>
                <a:spcPts val="0"/>
              </a:spcAft>
              <a:buSzPts val="1400"/>
              <a:buNone/>
              <a:defRPr sz="4300" b="0" i="0" u="none" strike="noStrike" cap="none">
                <a:solidFill>
                  <a:srgbClr val="FFFFFF"/>
                </a:solidFill>
                <a:latin typeface="Short Stack"/>
                <a:ea typeface="Short Stack"/>
                <a:cs typeface="Short Stack"/>
                <a:sym typeface="Short Stack"/>
              </a:defRPr>
            </a:lvl9pPr>
          </a:lstStyle>
          <a:p>
            <a:endParaRPr/>
          </a:p>
        </p:txBody>
      </p:sp>
      <p:sp>
        <p:nvSpPr>
          <p:cNvPr id="10" name="Google Shape;10;p21"/>
          <p:cNvSpPr txBox="1">
            <a:spLocks noGrp="1"/>
          </p:cNvSpPr>
          <p:nvPr>
            <p:ph type="sldNum" idx="12"/>
          </p:nvPr>
        </p:nvSpPr>
        <p:spPr>
          <a:xfrm>
            <a:off x="9320212" y="9040812"/>
            <a:ext cx="3033712" cy="519112"/>
          </a:xfrm>
          <a:prstGeom prst="rect">
            <a:avLst/>
          </a:prstGeom>
          <a:noFill/>
          <a:ln>
            <a:noFill/>
          </a:ln>
        </p:spPr>
        <p:txBody>
          <a:bodyPr spcFirstLastPara="1" wrap="square" lIns="130000" tIns="65000" rIns="130000" bIns="65000" anchor="ctr" anchorCtr="0">
            <a:noAutofit/>
          </a:bodyPr>
          <a:lstStyle>
            <a:lvl1pPr marL="0" marR="0" lvl="0" indent="0" algn="r" rtl="0">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1pPr>
            <a:lvl2pPr marL="0" marR="0" lvl="1" indent="0" algn="r" rtl="0">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2pPr>
            <a:lvl3pPr marL="0" marR="0" lvl="2" indent="0" algn="r" rtl="0">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3pPr>
            <a:lvl4pPr marL="0" marR="0" lvl="3" indent="0" algn="r" rtl="0">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4pPr>
            <a:lvl5pPr marL="0" marR="0" lvl="4" indent="0" algn="r" rtl="0">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5pPr>
            <a:lvl6pPr marL="0" marR="0" lvl="5" indent="0" algn="r" rtl="0">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6pPr>
            <a:lvl7pPr marL="0" marR="0" lvl="6" indent="0" algn="r" rtl="0">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7pPr>
            <a:lvl8pPr marL="0" marR="0" lvl="7" indent="0" algn="r" rtl="0">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8pPr>
            <a:lvl9pPr marL="0" marR="0" lvl="8" indent="0" algn="r" rtl="0">
              <a:lnSpc>
                <a:spcPct val="100000"/>
              </a:lnSpc>
              <a:spcBef>
                <a:spcPts val="0"/>
              </a:spcBef>
              <a:spcAft>
                <a:spcPts val="0"/>
              </a:spcAft>
              <a:buClr>
                <a:srgbClr val="898989"/>
              </a:buClr>
              <a:buSzPts val="1700"/>
              <a:buFont typeface="Short Stack"/>
              <a:buNone/>
              <a:defRPr sz="1700" b="0" i="0" u="none" strike="noStrike" cap="none">
                <a:solidFill>
                  <a:srgbClr val="898989"/>
                </a:solidFill>
                <a:latin typeface="Short Stack"/>
                <a:ea typeface="Short Stack"/>
                <a:cs typeface="Short Stack"/>
                <a:sym typeface="Short Stack"/>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0C6E1"/>
            </a:gs>
            <a:gs pos="83000">
              <a:srgbClr val="B0C6E1"/>
            </a:gs>
            <a:gs pos="100000">
              <a:srgbClr val="CAD9EB"/>
            </a:gs>
          </a:gsLst>
          <a:lin ang="5400000" scaled="0"/>
        </a:gradFill>
        <a:effectLst/>
      </p:bgPr>
    </p:bg>
    <p:spTree>
      <p:nvGrpSpPr>
        <p:cNvPr id="1" name="Shape 222"/>
        <p:cNvGrpSpPr/>
        <p:nvPr/>
      </p:nvGrpSpPr>
      <p:grpSpPr>
        <a:xfrm>
          <a:off x="0" y="0"/>
          <a:ext cx="0" cy="0"/>
          <a:chOff x="0" y="0"/>
          <a:chExt cx="0" cy="0"/>
        </a:xfrm>
      </p:grpSpPr>
      <p:sp>
        <p:nvSpPr>
          <p:cNvPr id="223" name="Google Shape;223;p10"/>
          <p:cNvSpPr txBox="1">
            <a:spLocks noGrp="1"/>
          </p:cNvSpPr>
          <p:nvPr>
            <p:ph type="title"/>
          </p:nvPr>
        </p:nvSpPr>
        <p:spPr>
          <a:xfrm>
            <a:off x="650875" y="390525"/>
            <a:ext cx="11703050" cy="1625600"/>
          </a:xfrm>
          <a:prstGeom prst="rect">
            <a:avLst/>
          </a:prstGeom>
          <a:noFill/>
          <a:ln>
            <a:noFill/>
          </a:ln>
        </p:spPr>
        <p:txBody>
          <a:bodyPr spcFirstLastPara="1" wrap="square" lIns="130000" tIns="65000" rIns="130000" bIns="65000" anchor="ctr" anchorCtr="0">
            <a:noAutofit/>
          </a:bodyPr>
          <a:lstStyle/>
          <a:p>
            <a:pPr marL="0" lvl="0" indent="0" algn="ctr" rtl="0">
              <a:lnSpc>
                <a:spcPct val="100000"/>
              </a:lnSpc>
              <a:spcBef>
                <a:spcPts val="0"/>
              </a:spcBef>
              <a:spcAft>
                <a:spcPts val="0"/>
              </a:spcAft>
              <a:buClr>
                <a:schemeClr val="dk1"/>
              </a:buClr>
              <a:buSzPts val="6300"/>
              <a:buFont typeface="Verdana"/>
              <a:buNone/>
            </a:pPr>
            <a:r>
              <a:rPr lang="en-US" sz="6300" b="0" i="0" u="none">
                <a:solidFill>
                  <a:schemeClr val="dk1"/>
                </a:solidFill>
                <a:latin typeface="Verdana"/>
                <a:ea typeface="Verdana"/>
                <a:cs typeface="Verdana"/>
                <a:sym typeface="Verdana"/>
              </a:rPr>
              <a:t>More lessons...</a:t>
            </a:r>
            <a:endParaRPr/>
          </a:p>
        </p:txBody>
      </p:sp>
      <p:sp>
        <p:nvSpPr>
          <p:cNvPr id="224" name="Google Shape;224;p10"/>
          <p:cNvSpPr txBox="1">
            <a:spLocks noGrp="1"/>
          </p:cNvSpPr>
          <p:nvPr>
            <p:ph type="body" idx="1"/>
          </p:nvPr>
        </p:nvSpPr>
        <p:spPr>
          <a:xfrm>
            <a:off x="558800" y="2971800"/>
            <a:ext cx="11704637" cy="6437312"/>
          </a:xfrm>
          <a:prstGeom prst="rect">
            <a:avLst/>
          </a:prstGeom>
          <a:noFill/>
          <a:ln>
            <a:noFill/>
          </a:ln>
        </p:spPr>
        <p:txBody>
          <a:bodyPr spcFirstLastPara="1" wrap="square" lIns="130000" tIns="65000" rIns="130000" bIns="65000" anchor="t" anchorCtr="0">
            <a:normAutofit/>
          </a:bodyPr>
          <a:lstStyle/>
          <a:p>
            <a:pPr marL="0" marR="0" lvl="0" indent="0" algn="l" rtl="0">
              <a:lnSpc>
                <a:spcPct val="80000"/>
              </a:lnSpc>
              <a:spcBef>
                <a:spcPts val="0"/>
              </a:spcBef>
              <a:spcAft>
                <a:spcPts val="0"/>
              </a:spcAft>
              <a:buClr>
                <a:schemeClr val="dk1"/>
              </a:buClr>
              <a:buSzPts val="4600"/>
              <a:buFont typeface="Arial"/>
              <a:buNone/>
            </a:pPr>
            <a:r>
              <a:rPr lang="en-US" sz="4600" b="0" i="0" u="none">
                <a:solidFill>
                  <a:schemeClr val="dk1"/>
                </a:solidFill>
                <a:latin typeface="Verdana"/>
                <a:ea typeface="Verdana"/>
                <a:cs typeface="Verdana"/>
                <a:sym typeface="Verdana"/>
              </a:rPr>
              <a:t>  </a:t>
            </a:r>
            <a:r>
              <a:rPr lang="en-US" sz="3200" b="1" i="0" u="none">
                <a:solidFill>
                  <a:schemeClr val="dk1"/>
                </a:solidFill>
                <a:latin typeface="Verdana"/>
                <a:ea typeface="Verdana"/>
                <a:cs typeface="Verdana"/>
                <a:sym typeface="Verdana"/>
              </a:rPr>
              <a:t>Garden</a:t>
            </a:r>
            <a:endParaRPr/>
          </a:p>
          <a:p>
            <a:pPr marL="0" marR="0" lvl="0" indent="-152400" algn="l" rtl="0">
              <a:lnSpc>
                <a:spcPct val="80000"/>
              </a:lnSpc>
              <a:spcBef>
                <a:spcPts val="20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Harvest &amp; eat seasonal garden produce</a:t>
            </a:r>
            <a:endParaRPr/>
          </a:p>
          <a:p>
            <a:pPr marL="0" marR="0" lvl="0" indent="-152400" algn="l" rtl="0">
              <a:lnSpc>
                <a:spcPct val="80000"/>
              </a:lnSpc>
              <a:spcBef>
                <a:spcPts val="20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Discuss life cycles and see them in action through the composting system</a:t>
            </a:r>
            <a:endParaRPr/>
          </a:p>
          <a:p>
            <a:pPr marL="0" marR="0" lvl="0" indent="-152400" algn="l" rtl="0">
              <a:lnSpc>
                <a:spcPct val="80000"/>
              </a:lnSpc>
              <a:spcBef>
                <a:spcPts val="20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Help out in the garden</a:t>
            </a:r>
            <a:endParaRPr/>
          </a:p>
          <a:p>
            <a:pPr marL="0" marR="0" lvl="0" indent="-152400" algn="l" rtl="0">
              <a:lnSpc>
                <a:spcPct val="80000"/>
              </a:lnSpc>
              <a:spcBef>
                <a:spcPts val="20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Discuss organic vs. conventional gardening</a:t>
            </a:r>
            <a:endParaRPr/>
          </a:p>
          <a:p>
            <a:pPr marL="0" marR="0" lvl="0" indent="0" algn="l" rtl="0">
              <a:lnSpc>
                <a:spcPct val="80000"/>
              </a:lnSpc>
              <a:spcBef>
                <a:spcPts val="920"/>
              </a:spcBef>
              <a:spcAft>
                <a:spcPts val="0"/>
              </a:spcAft>
              <a:buClr>
                <a:schemeClr val="dk1"/>
              </a:buClr>
              <a:buSzPts val="4600"/>
              <a:buFont typeface="Arial"/>
              <a:buNone/>
            </a:pPr>
            <a:r>
              <a:rPr lang="en-US" sz="4600" b="0" i="0" u="none">
                <a:solidFill>
                  <a:schemeClr val="dk1"/>
                </a:solidFill>
                <a:latin typeface="Verdana"/>
                <a:ea typeface="Verdana"/>
                <a:cs typeface="Verdana"/>
                <a:sym typeface="Verdana"/>
              </a:rPr>
              <a:t>  </a:t>
            </a:r>
            <a:endParaRPr/>
          </a:p>
          <a:p>
            <a:pPr marL="0" marR="0" lvl="0" indent="0" algn="l" rtl="0">
              <a:lnSpc>
                <a:spcPct val="80000"/>
              </a:lnSpc>
              <a:spcBef>
                <a:spcPts val="640"/>
              </a:spcBef>
              <a:spcAft>
                <a:spcPts val="0"/>
              </a:spcAft>
              <a:buClr>
                <a:schemeClr val="dk1"/>
              </a:buClr>
              <a:buSzPts val="3200"/>
              <a:buFont typeface="Arial"/>
              <a:buNone/>
            </a:pPr>
            <a:r>
              <a:rPr lang="en-US" sz="3200" b="1" i="0" u="none">
                <a:solidFill>
                  <a:schemeClr val="dk1"/>
                </a:solidFill>
                <a:latin typeface="Verdana"/>
                <a:ea typeface="Verdana"/>
                <a:cs typeface="Verdana"/>
                <a:sym typeface="Verdana"/>
              </a:rPr>
              <a:t>Eco-Awareness</a:t>
            </a:r>
            <a:endParaRPr/>
          </a:p>
          <a:p>
            <a:pPr marL="0" marR="0" lvl="0" indent="-152400" algn="l" rtl="0">
              <a:lnSpc>
                <a:spcPct val="80000"/>
              </a:lnSpc>
              <a:spcBef>
                <a:spcPts val="20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Learn about renewable &amp; non renewable resources</a:t>
            </a:r>
            <a:endParaRPr/>
          </a:p>
          <a:p>
            <a:pPr marL="0" marR="0" lvl="0" indent="-152400" algn="l" rtl="0">
              <a:lnSpc>
                <a:spcPct val="80000"/>
              </a:lnSpc>
              <a:spcBef>
                <a:spcPts val="20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Explore the green buildings at Camp Arroyo</a:t>
            </a:r>
            <a:endParaRPr/>
          </a:p>
          <a:p>
            <a:pPr marL="0" marR="0" lvl="0" indent="-152400" algn="l" rtl="0">
              <a:lnSpc>
                <a:spcPct val="80000"/>
              </a:lnSpc>
              <a:spcBef>
                <a:spcPts val="20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Find out what little things you can do to make a big difference!</a:t>
            </a:r>
            <a:endParaRPr/>
          </a:p>
        </p:txBody>
      </p:sp>
      <p:pic>
        <p:nvPicPr>
          <p:cNvPr id="225" name="Google Shape;225;p10"/>
          <p:cNvPicPr preferRelativeResize="0"/>
          <p:nvPr/>
        </p:nvPicPr>
        <p:blipFill rotWithShape="1">
          <a:blip r:embed="rId3">
            <a:alphaModFix/>
          </a:blip>
          <a:srcRect/>
          <a:stretch/>
        </p:blipFill>
        <p:spPr>
          <a:xfrm rot="360000">
            <a:off x="10020300" y="112712"/>
            <a:ext cx="2374900" cy="3263900"/>
          </a:xfrm>
          <a:prstGeom prst="rect">
            <a:avLst/>
          </a:prstGeom>
          <a:noFill/>
          <a:ln>
            <a:noFill/>
          </a:ln>
        </p:spPr>
      </p:pic>
      <p:pic>
        <p:nvPicPr>
          <p:cNvPr id="226" name="Google Shape;226;p10"/>
          <p:cNvPicPr preferRelativeResize="0"/>
          <p:nvPr/>
        </p:nvPicPr>
        <p:blipFill rotWithShape="1">
          <a:blip r:embed="rId4">
            <a:alphaModFix/>
          </a:blip>
          <a:srcRect/>
          <a:stretch/>
        </p:blipFill>
        <p:spPr>
          <a:xfrm rot="-540000">
            <a:off x="174625" y="550862"/>
            <a:ext cx="3378200" cy="2679700"/>
          </a:xfrm>
          <a:prstGeom prst="rect">
            <a:avLst/>
          </a:prstGeom>
          <a:noFill/>
          <a:ln>
            <a:noFill/>
          </a:ln>
        </p:spPr>
      </p:pic>
      <p:pic>
        <p:nvPicPr>
          <p:cNvPr id="227" name="Google Shape;227;p10"/>
          <p:cNvPicPr preferRelativeResize="0"/>
          <p:nvPr/>
        </p:nvPicPr>
        <p:blipFill rotWithShape="1">
          <a:blip r:embed="rId5">
            <a:alphaModFix/>
          </a:blip>
          <a:srcRect/>
          <a:stretch/>
        </p:blipFill>
        <p:spPr>
          <a:xfrm rot="-720000">
            <a:off x="8699500" y="5086350"/>
            <a:ext cx="3162300" cy="251460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0C6E1"/>
            </a:gs>
            <a:gs pos="83000">
              <a:srgbClr val="B0C6E1"/>
            </a:gs>
            <a:gs pos="100000">
              <a:srgbClr val="CAD9EB"/>
            </a:gs>
          </a:gsLst>
          <a:lin ang="5400000" scaled="0"/>
        </a:gradFill>
        <a:effectLst/>
      </p:bgPr>
    </p:bg>
    <p:spTree>
      <p:nvGrpSpPr>
        <p:cNvPr id="1" name="Shape 308"/>
        <p:cNvGrpSpPr/>
        <p:nvPr/>
      </p:nvGrpSpPr>
      <p:grpSpPr>
        <a:xfrm>
          <a:off x="0" y="0"/>
          <a:ext cx="0" cy="0"/>
          <a:chOff x="0" y="0"/>
          <a:chExt cx="0" cy="0"/>
        </a:xfrm>
      </p:grpSpPr>
      <p:sp>
        <p:nvSpPr>
          <p:cNvPr id="309" name="Google Shape;309;p19"/>
          <p:cNvSpPr txBox="1">
            <a:spLocks noGrp="1"/>
          </p:cNvSpPr>
          <p:nvPr>
            <p:ph type="title"/>
          </p:nvPr>
        </p:nvSpPr>
        <p:spPr>
          <a:xfrm>
            <a:off x="650875" y="390525"/>
            <a:ext cx="11703050" cy="1625600"/>
          </a:xfrm>
          <a:prstGeom prst="rect">
            <a:avLst/>
          </a:prstGeom>
          <a:noFill/>
          <a:ln>
            <a:noFill/>
          </a:ln>
        </p:spPr>
        <p:txBody>
          <a:bodyPr spcFirstLastPara="1" wrap="square" lIns="130000" tIns="65000" rIns="130000" bIns="65000" anchor="ctr" anchorCtr="0">
            <a:noAutofit/>
          </a:bodyPr>
          <a:lstStyle/>
          <a:p>
            <a:pPr marL="0" lvl="0" indent="0" algn="ctr" rtl="0">
              <a:lnSpc>
                <a:spcPct val="100000"/>
              </a:lnSpc>
              <a:spcBef>
                <a:spcPts val="0"/>
              </a:spcBef>
              <a:spcAft>
                <a:spcPts val="0"/>
              </a:spcAft>
              <a:buClr>
                <a:schemeClr val="dk1"/>
              </a:buClr>
              <a:buSzPts val="6300"/>
              <a:buFont typeface="Verdana"/>
              <a:buNone/>
            </a:pPr>
            <a:r>
              <a:rPr lang="en-US" sz="6300" b="0" i="0" u="none">
                <a:solidFill>
                  <a:schemeClr val="dk1"/>
                </a:solidFill>
                <a:latin typeface="Verdana"/>
                <a:ea typeface="Verdana"/>
                <a:cs typeface="Verdana"/>
                <a:sym typeface="Verdana"/>
              </a:rPr>
              <a:t>What NOT to bring...</a:t>
            </a:r>
            <a:endParaRPr/>
          </a:p>
        </p:txBody>
      </p:sp>
      <p:sp>
        <p:nvSpPr>
          <p:cNvPr id="310" name="Google Shape;310;p19"/>
          <p:cNvSpPr txBox="1">
            <a:spLocks noGrp="1"/>
          </p:cNvSpPr>
          <p:nvPr>
            <p:ph type="body" idx="1"/>
          </p:nvPr>
        </p:nvSpPr>
        <p:spPr>
          <a:xfrm>
            <a:off x="-11112" y="2286000"/>
            <a:ext cx="6985000" cy="6705600"/>
          </a:xfrm>
          <a:prstGeom prst="rect">
            <a:avLst/>
          </a:prstGeom>
          <a:noFill/>
          <a:ln>
            <a:noFill/>
          </a:ln>
        </p:spPr>
        <p:txBody>
          <a:bodyPr spcFirstLastPara="1" wrap="square" lIns="130000" tIns="65000" rIns="130000" bIns="65000" anchor="t" anchorCtr="0">
            <a:noAutofit/>
          </a:bodyPr>
          <a:lstStyle/>
          <a:p>
            <a:pPr marL="890587" marR="0" lvl="0" indent="-487362"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Verdana"/>
                <a:ea typeface="Verdana"/>
                <a:cs typeface="Verdana"/>
                <a:sym typeface="Verdana"/>
              </a:rPr>
              <a:t>Sandals- students must wear closed toed shoes outside of cabins</a:t>
            </a:r>
            <a:endParaRPr/>
          </a:p>
          <a:p>
            <a:pPr marL="890587" marR="0" lvl="0" indent="-487362" algn="l" rtl="0">
              <a:lnSpc>
                <a:spcPct val="100000"/>
              </a:lnSpc>
              <a:spcBef>
                <a:spcPts val="2600"/>
              </a:spcBef>
              <a:spcAft>
                <a:spcPts val="0"/>
              </a:spcAft>
              <a:buClr>
                <a:schemeClr val="dk1"/>
              </a:buClr>
              <a:buSzPts val="2800"/>
              <a:buFont typeface="Arial"/>
              <a:buChar char="•"/>
            </a:pPr>
            <a:r>
              <a:rPr lang="en-US" sz="2800" b="0" i="0" u="none">
                <a:solidFill>
                  <a:schemeClr val="dk1"/>
                </a:solidFill>
                <a:latin typeface="Verdana"/>
                <a:ea typeface="Verdana"/>
                <a:cs typeface="Verdana"/>
                <a:sym typeface="Verdana"/>
              </a:rPr>
              <a:t>Food, gum, candy- it will attract critters.</a:t>
            </a:r>
            <a:endParaRPr/>
          </a:p>
          <a:p>
            <a:pPr marL="890587" marR="0" lvl="0" indent="-487362" algn="l" rtl="0">
              <a:lnSpc>
                <a:spcPct val="100000"/>
              </a:lnSpc>
              <a:spcBef>
                <a:spcPts val="2600"/>
              </a:spcBef>
              <a:spcAft>
                <a:spcPts val="0"/>
              </a:spcAft>
              <a:buClr>
                <a:schemeClr val="dk1"/>
              </a:buClr>
              <a:buSzPts val="2800"/>
              <a:buFont typeface="Arial"/>
              <a:buChar char="•"/>
            </a:pPr>
            <a:r>
              <a:rPr lang="en-US" sz="2800" b="0" i="0" u="none">
                <a:solidFill>
                  <a:schemeClr val="dk1"/>
                </a:solidFill>
                <a:latin typeface="Verdana"/>
                <a:ea typeface="Verdana"/>
                <a:cs typeface="Verdana"/>
                <a:sym typeface="Verdana"/>
              </a:rPr>
              <a:t>Swiss army knives</a:t>
            </a:r>
            <a:endParaRPr/>
          </a:p>
          <a:p>
            <a:pPr marL="890587" marR="0" lvl="0" indent="-487362" algn="l" rtl="0">
              <a:lnSpc>
                <a:spcPct val="100000"/>
              </a:lnSpc>
              <a:spcBef>
                <a:spcPts val="2600"/>
              </a:spcBef>
              <a:spcAft>
                <a:spcPts val="0"/>
              </a:spcAft>
              <a:buClr>
                <a:schemeClr val="dk1"/>
              </a:buClr>
              <a:buSzPts val="2800"/>
              <a:buFont typeface="Arial"/>
              <a:buChar char="•"/>
            </a:pPr>
            <a:r>
              <a:rPr lang="en-US" sz="2800" b="0" i="0" u="none">
                <a:solidFill>
                  <a:schemeClr val="dk1"/>
                </a:solidFill>
                <a:latin typeface="Verdana"/>
                <a:ea typeface="Verdana"/>
                <a:cs typeface="Verdana"/>
                <a:sym typeface="Verdana"/>
              </a:rPr>
              <a:t>-Electronics- </a:t>
            </a:r>
            <a:r>
              <a:rPr lang="en-US" sz="2800">
                <a:latin typeface="Verdana"/>
                <a:ea typeface="Verdana"/>
                <a:cs typeface="Verdana"/>
                <a:sym typeface="Verdana"/>
              </a:rPr>
              <a:t>i</a:t>
            </a:r>
            <a:r>
              <a:rPr lang="en-US" sz="2800" b="0" i="0" u="none">
                <a:solidFill>
                  <a:schemeClr val="dk1"/>
                </a:solidFill>
                <a:latin typeface="Verdana"/>
                <a:ea typeface="Verdana"/>
                <a:cs typeface="Verdana"/>
                <a:sym typeface="Verdana"/>
              </a:rPr>
              <a:t>-pod, DVD player, etc.</a:t>
            </a:r>
            <a:endParaRPr/>
          </a:p>
          <a:p>
            <a:pPr marL="890587" marR="0" lvl="0" indent="-487362" algn="l" rtl="0">
              <a:lnSpc>
                <a:spcPct val="100000"/>
              </a:lnSpc>
              <a:spcBef>
                <a:spcPts val="2600"/>
              </a:spcBef>
              <a:spcAft>
                <a:spcPts val="0"/>
              </a:spcAft>
              <a:buClr>
                <a:schemeClr val="dk1"/>
              </a:buClr>
              <a:buSzPts val="2800"/>
              <a:buFont typeface="Arial"/>
              <a:buChar char="•"/>
            </a:pPr>
            <a:r>
              <a:rPr lang="en-US" sz="2800" b="0" i="0" u="none">
                <a:solidFill>
                  <a:schemeClr val="dk1"/>
                </a:solidFill>
                <a:latin typeface="Verdana"/>
                <a:ea typeface="Verdana"/>
                <a:cs typeface="Verdana"/>
                <a:sym typeface="Verdana"/>
              </a:rPr>
              <a:t>Cell phones - there are phones at camp for emergencies.</a:t>
            </a:r>
            <a:endParaRPr/>
          </a:p>
        </p:txBody>
      </p:sp>
      <p:pic>
        <p:nvPicPr>
          <p:cNvPr id="311" name="Google Shape;311;p19"/>
          <p:cNvPicPr preferRelativeResize="0"/>
          <p:nvPr/>
        </p:nvPicPr>
        <p:blipFill rotWithShape="1">
          <a:blip r:embed="rId3">
            <a:alphaModFix/>
          </a:blip>
          <a:srcRect/>
          <a:stretch/>
        </p:blipFill>
        <p:spPr>
          <a:xfrm rot="-180000">
            <a:off x="7046912" y="3275012"/>
            <a:ext cx="5283200" cy="3733800"/>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0C6E1"/>
            </a:gs>
            <a:gs pos="83000">
              <a:srgbClr val="B0C6E1"/>
            </a:gs>
            <a:gs pos="100000">
              <a:srgbClr val="CAD9EB"/>
            </a:gs>
          </a:gsLst>
          <a:lin ang="5400000" scaled="0"/>
        </a:gradFill>
        <a:effectLst/>
      </p:bgPr>
    </p:bg>
    <p:spTree>
      <p:nvGrpSpPr>
        <p:cNvPr id="1" name="Shape 315"/>
        <p:cNvGrpSpPr/>
        <p:nvPr/>
      </p:nvGrpSpPr>
      <p:grpSpPr>
        <a:xfrm>
          <a:off x="0" y="0"/>
          <a:ext cx="0" cy="0"/>
          <a:chOff x="0" y="0"/>
          <a:chExt cx="0" cy="0"/>
        </a:xfrm>
      </p:grpSpPr>
      <p:pic>
        <p:nvPicPr>
          <p:cNvPr id="316" name="Google Shape;316;p20"/>
          <p:cNvPicPr preferRelativeResize="0"/>
          <p:nvPr/>
        </p:nvPicPr>
        <p:blipFill rotWithShape="1">
          <a:blip r:embed="rId3">
            <a:alphaModFix/>
          </a:blip>
          <a:srcRect/>
          <a:stretch/>
        </p:blipFill>
        <p:spPr>
          <a:xfrm>
            <a:off x="2973387" y="229975"/>
            <a:ext cx="7391400" cy="5727700"/>
          </a:xfrm>
          <a:prstGeom prst="rect">
            <a:avLst/>
          </a:prstGeom>
          <a:noFill/>
          <a:ln>
            <a:noFill/>
          </a:ln>
          <a:effectLst>
            <a:outerShdw blurRad="63500" dist="38099" dir="5400000">
              <a:schemeClr val="lt2">
                <a:alpha val="74901"/>
              </a:schemeClr>
            </a:outerShdw>
          </a:effectLst>
        </p:spPr>
      </p:pic>
      <p:sp>
        <p:nvSpPr>
          <p:cNvPr id="317" name="Google Shape;317;p20"/>
          <p:cNvSpPr txBox="1">
            <a:spLocks noGrp="1"/>
          </p:cNvSpPr>
          <p:nvPr>
            <p:ph type="title"/>
          </p:nvPr>
        </p:nvSpPr>
        <p:spPr>
          <a:xfrm>
            <a:off x="1270000" y="5957675"/>
            <a:ext cx="10464900" cy="1359000"/>
          </a:xfrm>
          <a:prstGeom prst="rect">
            <a:avLst/>
          </a:prstGeom>
          <a:noFill/>
          <a:ln>
            <a:noFill/>
          </a:ln>
        </p:spPr>
        <p:txBody>
          <a:bodyPr spcFirstLastPara="1" wrap="square" lIns="130000" tIns="65000" rIns="130000" bIns="65000" anchor="ctr" anchorCtr="0">
            <a:noAutofit/>
          </a:bodyPr>
          <a:lstStyle/>
          <a:p>
            <a:pPr marL="0" lvl="0" indent="0" algn="ctr" rtl="0">
              <a:lnSpc>
                <a:spcPct val="100000"/>
              </a:lnSpc>
              <a:spcBef>
                <a:spcPts val="0"/>
              </a:spcBef>
              <a:spcAft>
                <a:spcPts val="0"/>
              </a:spcAft>
              <a:buClr>
                <a:schemeClr val="dk1"/>
              </a:buClr>
              <a:buSzPts val="3200"/>
              <a:buFont typeface="Verdana"/>
              <a:buNone/>
            </a:pPr>
            <a:r>
              <a:rPr lang="en-US" sz="3200" b="0" i="0" u="none">
                <a:solidFill>
                  <a:schemeClr val="dk1"/>
                </a:solidFill>
                <a:latin typeface="Verdana"/>
                <a:ea typeface="Verdana"/>
                <a:cs typeface="Verdana"/>
                <a:sym typeface="Verdana"/>
              </a:rPr>
              <a:t>We look forward to seeing you at </a:t>
            </a:r>
            <a:br>
              <a:rPr lang="en-US" sz="3200" b="0" i="0" u="none">
                <a:solidFill>
                  <a:schemeClr val="dk1"/>
                </a:solidFill>
                <a:latin typeface="Verdana"/>
                <a:ea typeface="Verdana"/>
                <a:cs typeface="Verdana"/>
                <a:sym typeface="Verdana"/>
              </a:rPr>
            </a:br>
            <a:r>
              <a:rPr lang="en-US" sz="3200">
                <a:latin typeface="Verdana"/>
                <a:ea typeface="Verdana"/>
                <a:cs typeface="Verdana"/>
                <a:sym typeface="Verdana"/>
              </a:rPr>
              <a:t>Web Of Life Field </a:t>
            </a:r>
            <a:r>
              <a:rPr lang="en-US" sz="3200" b="0" i="0" u="none">
                <a:solidFill>
                  <a:schemeClr val="dk1"/>
                </a:solidFill>
                <a:latin typeface="Verdana"/>
                <a:ea typeface="Verdana"/>
                <a:cs typeface="Verdana"/>
                <a:sym typeface="Verdana"/>
              </a:rPr>
              <a:t>School </a:t>
            </a:r>
            <a:br>
              <a:rPr lang="en-US" sz="3200" b="0" i="0" u="none">
                <a:solidFill>
                  <a:schemeClr val="dk1"/>
                </a:solidFill>
                <a:latin typeface="Verdana"/>
                <a:ea typeface="Verdana"/>
                <a:cs typeface="Verdana"/>
                <a:sym typeface="Verdana"/>
              </a:rPr>
            </a:br>
            <a:r>
              <a:rPr lang="en-US" sz="3200" b="0" i="0" u="none">
                <a:solidFill>
                  <a:schemeClr val="dk1"/>
                </a:solidFill>
                <a:latin typeface="Verdana"/>
                <a:ea typeface="Verdana"/>
                <a:cs typeface="Verdana"/>
                <a:sym typeface="Verdana"/>
              </a:rPr>
              <a:t>at Camp Arroyo!</a:t>
            </a:r>
            <a:endParaRPr/>
          </a:p>
        </p:txBody>
      </p:sp>
      <p:pic>
        <p:nvPicPr>
          <p:cNvPr id="318" name="Google Shape;318;p20"/>
          <p:cNvPicPr preferRelativeResize="0"/>
          <p:nvPr/>
        </p:nvPicPr>
        <p:blipFill>
          <a:blip r:embed="rId4">
            <a:alphaModFix/>
          </a:blip>
          <a:stretch>
            <a:fillRect/>
          </a:stretch>
        </p:blipFill>
        <p:spPr>
          <a:xfrm>
            <a:off x="3944250" y="8548740"/>
            <a:ext cx="2558150" cy="1023260"/>
          </a:xfrm>
          <a:prstGeom prst="rect">
            <a:avLst/>
          </a:prstGeom>
          <a:noFill/>
          <a:ln>
            <a:noFill/>
          </a:ln>
        </p:spPr>
      </p:pic>
      <p:pic>
        <p:nvPicPr>
          <p:cNvPr id="319" name="Google Shape;319;p20"/>
          <p:cNvPicPr preferRelativeResize="0"/>
          <p:nvPr/>
        </p:nvPicPr>
        <p:blipFill>
          <a:blip r:embed="rId5">
            <a:alphaModFix/>
          </a:blip>
          <a:stretch>
            <a:fillRect/>
          </a:stretch>
        </p:blipFill>
        <p:spPr>
          <a:xfrm>
            <a:off x="7243300" y="8498374"/>
            <a:ext cx="2347760" cy="1124000"/>
          </a:xfrm>
          <a:prstGeom prst="rect">
            <a:avLst/>
          </a:prstGeom>
          <a:noFill/>
          <a:ln>
            <a:noFill/>
          </a:ln>
        </p:spPr>
      </p:pic>
      <p:pic>
        <p:nvPicPr>
          <p:cNvPr id="320" name="Google Shape;320;p20"/>
          <p:cNvPicPr preferRelativeResize="0"/>
          <p:nvPr/>
        </p:nvPicPr>
        <p:blipFill rotWithShape="1">
          <a:blip r:embed="rId6">
            <a:alphaModFix/>
          </a:blip>
          <a:srcRect/>
          <a:stretch/>
        </p:blipFill>
        <p:spPr>
          <a:xfrm>
            <a:off x="10119600" y="7819361"/>
            <a:ext cx="1589802" cy="1803023"/>
          </a:xfrm>
          <a:prstGeom prst="rect">
            <a:avLst/>
          </a:prstGeom>
          <a:noFill/>
          <a:ln>
            <a:noFill/>
          </a:ln>
        </p:spPr>
      </p:pic>
      <p:pic>
        <p:nvPicPr>
          <p:cNvPr id="321" name="Google Shape;321;p20"/>
          <p:cNvPicPr preferRelativeResize="0"/>
          <p:nvPr/>
        </p:nvPicPr>
        <p:blipFill rotWithShape="1">
          <a:blip r:embed="rId7">
            <a:alphaModFix/>
          </a:blip>
          <a:srcRect/>
          <a:stretch/>
        </p:blipFill>
        <p:spPr>
          <a:xfrm>
            <a:off x="1196000" y="7717163"/>
            <a:ext cx="2007350" cy="2007375"/>
          </a:xfrm>
          <a:prstGeom prst="rect">
            <a:avLst/>
          </a:prstGeom>
          <a:noFill/>
          <a:ln>
            <a:noFill/>
          </a:ln>
        </p:spPr>
      </p:pic>
      <p:sp>
        <p:nvSpPr>
          <p:cNvPr id="322" name="Google Shape;322;p20"/>
          <p:cNvSpPr txBox="1"/>
          <p:nvPr/>
        </p:nvSpPr>
        <p:spPr>
          <a:xfrm>
            <a:off x="3203350" y="7534225"/>
            <a:ext cx="7161300" cy="65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highlight>
                  <a:srgbClr val="FFFFFF"/>
                </a:highlight>
                <a:latin typeface="Verdana"/>
                <a:ea typeface="Verdana"/>
                <a:cs typeface="Verdana"/>
                <a:sym typeface="Verdana"/>
              </a:rPr>
              <a:t>Camp Arroyo is owned and maintained by East Bay Regional Park District and is managed in partnership with the Taylor Family Foundation and United Camps, Conferences and Retreats.</a:t>
            </a:r>
            <a:endParaRPr sz="1600">
              <a:highlight>
                <a:srgbClr val="FFFFFF"/>
              </a:highlight>
              <a:latin typeface="Verdana"/>
              <a:ea typeface="Verdana"/>
              <a:cs typeface="Verdana"/>
              <a:sym typeface="Verdana"/>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0C6E1"/>
            </a:gs>
            <a:gs pos="83000">
              <a:srgbClr val="B0C6E1"/>
            </a:gs>
            <a:gs pos="100000">
              <a:srgbClr val="CAD9EB"/>
            </a:gs>
          </a:gsLst>
          <a:lin ang="5400000" scaled="0"/>
        </a:gradFill>
        <a:effectLst/>
      </p:bgPr>
    </p:bg>
    <p:spTree>
      <p:nvGrpSpPr>
        <p:cNvPr id="1" name="Shape 231"/>
        <p:cNvGrpSpPr/>
        <p:nvPr/>
      </p:nvGrpSpPr>
      <p:grpSpPr>
        <a:xfrm>
          <a:off x="0" y="0"/>
          <a:ext cx="0" cy="0"/>
          <a:chOff x="0" y="0"/>
          <a:chExt cx="0" cy="0"/>
        </a:xfrm>
      </p:grpSpPr>
      <p:sp>
        <p:nvSpPr>
          <p:cNvPr id="232" name="Google Shape;232;p11"/>
          <p:cNvSpPr txBox="1">
            <a:spLocks noGrp="1"/>
          </p:cNvSpPr>
          <p:nvPr>
            <p:ph type="title"/>
          </p:nvPr>
        </p:nvSpPr>
        <p:spPr>
          <a:xfrm>
            <a:off x="-674687" y="228600"/>
            <a:ext cx="11704637" cy="1625600"/>
          </a:xfrm>
          <a:prstGeom prst="rect">
            <a:avLst/>
          </a:prstGeom>
          <a:noFill/>
          <a:ln>
            <a:noFill/>
          </a:ln>
        </p:spPr>
        <p:txBody>
          <a:bodyPr spcFirstLastPara="1" wrap="square" lIns="130000" tIns="65000" rIns="130000" bIns="65000" anchor="ctr" anchorCtr="0">
            <a:noAutofit/>
          </a:bodyPr>
          <a:lstStyle/>
          <a:p>
            <a:pPr marL="0" lvl="0" indent="0" algn="ctr" rtl="0">
              <a:lnSpc>
                <a:spcPct val="100000"/>
              </a:lnSpc>
              <a:spcBef>
                <a:spcPts val="0"/>
              </a:spcBef>
              <a:spcAft>
                <a:spcPts val="0"/>
              </a:spcAft>
              <a:buClr>
                <a:schemeClr val="dk1"/>
              </a:buClr>
              <a:buSzPts val="5400"/>
              <a:buFont typeface="Verdana"/>
              <a:buNone/>
            </a:pPr>
            <a:r>
              <a:rPr lang="en-US" sz="5400" b="0" i="0" u="none">
                <a:solidFill>
                  <a:schemeClr val="dk1"/>
                </a:solidFill>
                <a:latin typeface="Verdana"/>
                <a:ea typeface="Verdana"/>
                <a:cs typeface="Verdana"/>
                <a:sym typeface="Verdana"/>
              </a:rPr>
              <a:t>Even more lesson options...</a:t>
            </a:r>
            <a:endParaRPr/>
          </a:p>
        </p:txBody>
      </p:sp>
      <p:sp>
        <p:nvSpPr>
          <p:cNvPr id="233" name="Google Shape;233;p11"/>
          <p:cNvSpPr txBox="1">
            <a:spLocks noGrp="1"/>
          </p:cNvSpPr>
          <p:nvPr>
            <p:ph type="body" idx="1"/>
          </p:nvPr>
        </p:nvSpPr>
        <p:spPr>
          <a:xfrm>
            <a:off x="211137" y="1854200"/>
            <a:ext cx="9348787" cy="4875212"/>
          </a:xfrm>
          <a:prstGeom prst="rect">
            <a:avLst/>
          </a:prstGeom>
          <a:noFill/>
          <a:ln>
            <a:noFill/>
          </a:ln>
        </p:spPr>
        <p:txBody>
          <a:bodyPr spcFirstLastPara="1" wrap="square" lIns="130000" tIns="65000" rIns="130000" bIns="65000" anchor="t" anchorCtr="0">
            <a:normAutofit/>
          </a:bodyPr>
          <a:lstStyle/>
          <a:p>
            <a:pPr marL="0" marR="0" lvl="0" indent="0" algn="l" rtl="0">
              <a:lnSpc>
                <a:spcPct val="80000"/>
              </a:lnSpc>
              <a:spcBef>
                <a:spcPts val="0"/>
              </a:spcBef>
              <a:spcAft>
                <a:spcPts val="0"/>
              </a:spcAft>
              <a:buClr>
                <a:schemeClr val="dk1"/>
              </a:buClr>
              <a:buSzPts val="2400"/>
              <a:buFont typeface="Arial"/>
              <a:buNone/>
            </a:pPr>
            <a:r>
              <a:rPr lang="en-US" sz="2400" b="1" i="0" u="none">
                <a:solidFill>
                  <a:schemeClr val="dk1"/>
                </a:solidFill>
                <a:latin typeface="Verdana"/>
                <a:ea typeface="Verdana"/>
                <a:cs typeface="Verdana"/>
                <a:sym typeface="Verdana"/>
              </a:rPr>
              <a:t>    </a:t>
            </a:r>
            <a:r>
              <a:rPr lang="en-US" sz="3200" b="1" i="0" u="none">
                <a:solidFill>
                  <a:schemeClr val="dk1"/>
                </a:solidFill>
                <a:latin typeface="Verdana"/>
                <a:ea typeface="Verdana"/>
                <a:cs typeface="Verdana"/>
                <a:sym typeface="Verdana"/>
              </a:rPr>
              <a:t>Cresta Blanca </a:t>
            </a:r>
            <a:endParaRPr/>
          </a:p>
          <a:p>
            <a:pPr marL="0" marR="0" lvl="0" indent="-152400" algn="l" rtl="0">
              <a:lnSpc>
                <a:spcPct val="80000"/>
              </a:lnSpc>
              <a:spcBef>
                <a:spcPts val="29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Learn about local geology &amp; watersheds. </a:t>
            </a:r>
            <a:endParaRPr/>
          </a:p>
          <a:p>
            <a:pPr marL="0" marR="0" lvl="0" indent="-152400" algn="l" rtl="0">
              <a:lnSpc>
                <a:spcPct val="80000"/>
              </a:lnSpc>
              <a:spcBef>
                <a:spcPts val="29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Hike to the top of the surrounding hills for an incredible view of Lake Del Valle.</a:t>
            </a:r>
            <a:endParaRPr/>
          </a:p>
          <a:p>
            <a:pPr marL="0" marR="0" lvl="0" indent="0" algn="l" rtl="0">
              <a:lnSpc>
                <a:spcPct val="80000"/>
              </a:lnSpc>
              <a:spcBef>
                <a:spcPts val="2900"/>
              </a:spcBef>
              <a:spcAft>
                <a:spcPts val="0"/>
              </a:spcAft>
              <a:buClr>
                <a:schemeClr val="dk1"/>
              </a:buClr>
              <a:buSzPts val="2400"/>
              <a:buFont typeface="Arial"/>
              <a:buNone/>
            </a:pPr>
            <a:r>
              <a:rPr lang="en-US" sz="2400" b="1" i="0" u="none">
                <a:solidFill>
                  <a:schemeClr val="dk1"/>
                </a:solidFill>
                <a:latin typeface="Verdana"/>
                <a:ea typeface="Verdana"/>
                <a:cs typeface="Verdana"/>
                <a:sym typeface="Verdana"/>
              </a:rPr>
              <a:t>     </a:t>
            </a:r>
            <a:r>
              <a:rPr lang="en-US" sz="3200" b="1" i="0" u="none">
                <a:solidFill>
                  <a:schemeClr val="dk1"/>
                </a:solidFill>
                <a:latin typeface="Verdana"/>
                <a:ea typeface="Verdana"/>
                <a:cs typeface="Verdana"/>
                <a:sym typeface="Verdana"/>
              </a:rPr>
              <a:t>Climbing Wall</a:t>
            </a:r>
            <a:endParaRPr/>
          </a:p>
          <a:p>
            <a:pPr marL="0" marR="0" lvl="0" indent="-152400" algn="l" rtl="0">
              <a:lnSpc>
                <a:spcPct val="80000"/>
              </a:lnSpc>
              <a:spcBef>
                <a:spcPts val="29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Set a goal for yourself at our </a:t>
            </a:r>
            <a:r>
              <a:rPr lang="en-US" sz="2400">
                <a:latin typeface="Verdana"/>
                <a:ea typeface="Verdana"/>
                <a:cs typeface="Verdana"/>
                <a:sym typeface="Verdana"/>
              </a:rPr>
              <a:t>35</a:t>
            </a:r>
            <a:r>
              <a:rPr lang="en-US" sz="2400" b="0" i="0" u="none">
                <a:solidFill>
                  <a:schemeClr val="dk1"/>
                </a:solidFill>
                <a:latin typeface="Verdana"/>
                <a:ea typeface="Verdana"/>
                <a:cs typeface="Verdana"/>
                <a:sym typeface="Verdana"/>
              </a:rPr>
              <a:t> foot climbing wall</a:t>
            </a:r>
            <a:endParaRPr/>
          </a:p>
          <a:p>
            <a:pPr marL="0" marR="0" lvl="0" indent="-152400" algn="l" rtl="0">
              <a:lnSpc>
                <a:spcPct val="80000"/>
              </a:lnSpc>
              <a:spcBef>
                <a:spcPts val="29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Support your classmates as you all challenge yourselves and expand your comfort zones</a:t>
            </a:r>
            <a:r>
              <a:rPr lang="en-US" sz="2400" b="0" i="0" u="none">
                <a:solidFill>
                  <a:schemeClr val="dk1"/>
                </a:solidFill>
                <a:latin typeface="Calibri"/>
                <a:ea typeface="Calibri"/>
                <a:cs typeface="Calibri"/>
                <a:sym typeface="Calibri"/>
              </a:rPr>
              <a:t>.</a:t>
            </a:r>
            <a:endParaRPr/>
          </a:p>
        </p:txBody>
      </p:sp>
      <p:pic>
        <p:nvPicPr>
          <p:cNvPr id="234" name="Google Shape;234;p11"/>
          <p:cNvPicPr preferRelativeResize="0"/>
          <p:nvPr/>
        </p:nvPicPr>
        <p:blipFill rotWithShape="1">
          <a:blip r:embed="rId3">
            <a:alphaModFix/>
          </a:blip>
          <a:srcRect/>
          <a:stretch/>
        </p:blipFill>
        <p:spPr>
          <a:xfrm rot="960000">
            <a:off x="5353050" y="6932612"/>
            <a:ext cx="3149600" cy="2514600"/>
          </a:xfrm>
          <a:prstGeom prst="rect">
            <a:avLst/>
          </a:prstGeom>
          <a:noFill/>
          <a:ln>
            <a:noFill/>
          </a:ln>
        </p:spPr>
      </p:pic>
      <p:pic>
        <p:nvPicPr>
          <p:cNvPr id="235" name="Google Shape;235;p11"/>
          <p:cNvPicPr preferRelativeResize="0"/>
          <p:nvPr/>
        </p:nvPicPr>
        <p:blipFill rotWithShape="1">
          <a:blip r:embed="rId4">
            <a:alphaModFix/>
          </a:blip>
          <a:srcRect/>
          <a:stretch/>
        </p:blipFill>
        <p:spPr>
          <a:xfrm rot="-180000">
            <a:off x="271462" y="6789737"/>
            <a:ext cx="5245100" cy="3087687"/>
          </a:xfrm>
          <a:prstGeom prst="rect">
            <a:avLst/>
          </a:prstGeom>
          <a:noFill/>
          <a:ln>
            <a:noFill/>
          </a:ln>
        </p:spPr>
      </p:pic>
      <p:pic>
        <p:nvPicPr>
          <p:cNvPr id="236" name="Google Shape;236;p11"/>
          <p:cNvPicPr preferRelativeResize="0"/>
          <p:nvPr/>
        </p:nvPicPr>
        <p:blipFill rotWithShape="1">
          <a:blip r:embed="rId5">
            <a:alphaModFix/>
          </a:blip>
          <a:srcRect/>
          <a:stretch/>
        </p:blipFill>
        <p:spPr>
          <a:xfrm rot="720000">
            <a:off x="9898062" y="293687"/>
            <a:ext cx="2997200" cy="1600200"/>
          </a:xfrm>
          <a:prstGeom prst="rect">
            <a:avLst/>
          </a:prstGeom>
          <a:noFill/>
          <a:ln>
            <a:noFill/>
          </a:ln>
        </p:spPr>
      </p:pic>
      <p:pic>
        <p:nvPicPr>
          <p:cNvPr id="237" name="Google Shape;237;p11"/>
          <p:cNvPicPr preferRelativeResize="0"/>
          <p:nvPr/>
        </p:nvPicPr>
        <p:blipFill rotWithShape="1">
          <a:blip r:embed="rId6">
            <a:alphaModFix/>
          </a:blip>
          <a:srcRect/>
          <a:stretch/>
        </p:blipFill>
        <p:spPr>
          <a:xfrm rot="660000">
            <a:off x="9336087" y="2651125"/>
            <a:ext cx="3519487" cy="2892425"/>
          </a:xfrm>
          <a:prstGeom prst="rect">
            <a:avLst/>
          </a:prstGeom>
          <a:noFill/>
          <a:ln>
            <a:noFill/>
          </a:ln>
        </p:spPr>
      </p:pic>
      <p:pic>
        <p:nvPicPr>
          <p:cNvPr id="238" name="Google Shape;238;p11"/>
          <p:cNvPicPr preferRelativeResize="0"/>
          <p:nvPr/>
        </p:nvPicPr>
        <p:blipFill rotWithShape="1">
          <a:blip r:embed="rId7">
            <a:alphaModFix/>
          </a:blip>
          <a:srcRect/>
          <a:stretch/>
        </p:blipFill>
        <p:spPr>
          <a:xfrm rot="-660000">
            <a:off x="8651875" y="6697662"/>
            <a:ext cx="3771900" cy="2984500"/>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0C6E1"/>
            </a:gs>
            <a:gs pos="83000">
              <a:srgbClr val="B0C6E1"/>
            </a:gs>
            <a:gs pos="100000">
              <a:srgbClr val="CAD9EB"/>
            </a:gs>
          </a:gsLst>
          <a:lin ang="5400000" scaled="0"/>
        </a:gradFill>
        <a:effectLst/>
      </p:bgPr>
    </p:bg>
    <p:spTree>
      <p:nvGrpSpPr>
        <p:cNvPr id="1" name="Shape 242"/>
        <p:cNvGrpSpPr/>
        <p:nvPr/>
      </p:nvGrpSpPr>
      <p:grpSpPr>
        <a:xfrm>
          <a:off x="0" y="0"/>
          <a:ext cx="0" cy="0"/>
          <a:chOff x="0" y="0"/>
          <a:chExt cx="0" cy="0"/>
        </a:xfrm>
      </p:grpSpPr>
      <p:sp>
        <p:nvSpPr>
          <p:cNvPr id="243" name="Google Shape;243;p12"/>
          <p:cNvSpPr txBox="1">
            <a:spLocks noGrp="1"/>
          </p:cNvSpPr>
          <p:nvPr>
            <p:ph type="title"/>
          </p:nvPr>
        </p:nvSpPr>
        <p:spPr>
          <a:xfrm>
            <a:off x="1697037" y="457200"/>
            <a:ext cx="11703050" cy="1625600"/>
          </a:xfrm>
          <a:prstGeom prst="rect">
            <a:avLst/>
          </a:prstGeom>
          <a:noFill/>
          <a:ln>
            <a:noFill/>
          </a:ln>
        </p:spPr>
        <p:txBody>
          <a:bodyPr spcFirstLastPara="1" wrap="square" lIns="130000" tIns="65000" rIns="130000" bIns="65000" anchor="ctr" anchorCtr="0">
            <a:noAutofit/>
          </a:bodyPr>
          <a:lstStyle/>
          <a:p>
            <a:pPr marL="0" lvl="0" indent="0" algn="ctr" rtl="0">
              <a:lnSpc>
                <a:spcPct val="100000"/>
              </a:lnSpc>
              <a:spcBef>
                <a:spcPts val="0"/>
              </a:spcBef>
              <a:spcAft>
                <a:spcPts val="0"/>
              </a:spcAft>
              <a:buClr>
                <a:schemeClr val="dk1"/>
              </a:buClr>
              <a:buSzPts val="6000"/>
              <a:buFont typeface="Verdana"/>
              <a:buNone/>
            </a:pPr>
            <a:r>
              <a:rPr lang="en-US" sz="6000" b="0" i="0" u="none">
                <a:solidFill>
                  <a:schemeClr val="dk1"/>
                </a:solidFill>
                <a:latin typeface="Verdana"/>
                <a:ea typeface="Verdana"/>
                <a:cs typeface="Verdana"/>
                <a:sym typeface="Verdana"/>
              </a:rPr>
              <a:t>Final lesson option...</a:t>
            </a:r>
            <a:endParaRPr/>
          </a:p>
        </p:txBody>
      </p:sp>
      <p:sp>
        <p:nvSpPr>
          <p:cNvPr id="244" name="Google Shape;244;p12"/>
          <p:cNvSpPr txBox="1">
            <a:spLocks noGrp="1"/>
          </p:cNvSpPr>
          <p:nvPr>
            <p:ph type="body" idx="1"/>
          </p:nvPr>
        </p:nvSpPr>
        <p:spPr>
          <a:xfrm>
            <a:off x="635000" y="2946400"/>
            <a:ext cx="6172200" cy="5969000"/>
          </a:xfrm>
          <a:prstGeom prst="rect">
            <a:avLst/>
          </a:prstGeom>
          <a:noFill/>
          <a:ln>
            <a:noFill/>
          </a:ln>
        </p:spPr>
        <p:txBody>
          <a:bodyPr spcFirstLastPara="1" wrap="square" lIns="130000" tIns="65000" rIns="130000" bIns="65000" anchor="t" anchorCtr="0">
            <a:normAutofit/>
          </a:bodyPr>
          <a:lstStyle/>
          <a:p>
            <a:pPr marL="0" marR="0" lvl="0" indent="0" algn="l" rtl="0">
              <a:lnSpc>
                <a:spcPct val="80000"/>
              </a:lnSpc>
              <a:spcBef>
                <a:spcPts val="0"/>
              </a:spcBef>
              <a:spcAft>
                <a:spcPts val="0"/>
              </a:spcAft>
              <a:buClr>
                <a:schemeClr val="dk1"/>
              </a:buClr>
              <a:buSzPts val="3300"/>
              <a:buFont typeface="Arial"/>
              <a:buNone/>
            </a:pPr>
            <a:r>
              <a:rPr lang="en-US" sz="3300" b="1" i="0" u="none">
                <a:solidFill>
                  <a:schemeClr val="dk1"/>
                </a:solidFill>
                <a:latin typeface="Verdana"/>
                <a:ea typeface="Verdana"/>
                <a:cs typeface="Verdana"/>
                <a:sym typeface="Verdana"/>
              </a:rPr>
              <a:t>Creek Exploration</a:t>
            </a:r>
            <a:endParaRPr/>
          </a:p>
          <a:p>
            <a:pPr marL="0" marR="0" lvl="0" indent="0" algn="l" rtl="0">
              <a:lnSpc>
                <a:spcPct val="80000"/>
              </a:lnSpc>
              <a:spcBef>
                <a:spcPts val="660"/>
              </a:spcBef>
              <a:spcAft>
                <a:spcPts val="0"/>
              </a:spcAft>
              <a:buClr>
                <a:schemeClr val="dk1"/>
              </a:buClr>
              <a:buSzPts val="3300"/>
              <a:buFont typeface="Arial"/>
              <a:buNone/>
            </a:pPr>
            <a:endParaRPr sz="3300" b="1" i="0" u="none">
              <a:solidFill>
                <a:schemeClr val="dk1"/>
              </a:solidFill>
              <a:latin typeface="Verdana"/>
              <a:ea typeface="Verdana"/>
              <a:cs typeface="Verdana"/>
              <a:sym typeface="Verdana"/>
            </a:endParaRPr>
          </a:p>
          <a:p>
            <a:pPr marL="0" marR="0" lvl="0" indent="-209550" algn="l" rtl="0">
              <a:lnSpc>
                <a:spcPct val="80000"/>
              </a:lnSpc>
              <a:spcBef>
                <a:spcPts val="660"/>
              </a:spcBef>
              <a:spcAft>
                <a:spcPts val="0"/>
              </a:spcAft>
              <a:buClr>
                <a:schemeClr val="dk1"/>
              </a:buClr>
              <a:buSzPts val="3300"/>
              <a:buFont typeface="Arial"/>
              <a:buChar char="•"/>
            </a:pPr>
            <a:r>
              <a:rPr lang="en-US" sz="3300" b="0" i="0" u="none">
                <a:solidFill>
                  <a:schemeClr val="dk1"/>
                </a:solidFill>
                <a:latin typeface="Verdana"/>
                <a:ea typeface="Verdana"/>
                <a:cs typeface="Verdana"/>
                <a:sym typeface="Verdana"/>
              </a:rPr>
              <a:t>Learn about water conservation,</a:t>
            </a:r>
            <a:r>
              <a:rPr lang="en-US" sz="3300">
                <a:latin typeface="Verdana"/>
                <a:ea typeface="Verdana"/>
                <a:cs typeface="Verdana"/>
                <a:sym typeface="Verdana"/>
              </a:rPr>
              <a:t> watersheds, and freshwater ecology</a:t>
            </a:r>
            <a:endParaRPr/>
          </a:p>
          <a:p>
            <a:pPr marL="0" marR="0" lvl="0" indent="0" algn="l" rtl="0">
              <a:lnSpc>
                <a:spcPct val="80000"/>
              </a:lnSpc>
              <a:spcBef>
                <a:spcPts val="660"/>
              </a:spcBef>
              <a:spcAft>
                <a:spcPts val="0"/>
              </a:spcAft>
              <a:buClr>
                <a:schemeClr val="dk1"/>
              </a:buClr>
              <a:buSzPts val="3300"/>
              <a:buFont typeface="Arial"/>
              <a:buNone/>
            </a:pPr>
            <a:endParaRPr sz="3300" b="0" i="0" u="none">
              <a:solidFill>
                <a:schemeClr val="dk1"/>
              </a:solidFill>
              <a:latin typeface="Verdana"/>
              <a:ea typeface="Verdana"/>
              <a:cs typeface="Verdana"/>
              <a:sym typeface="Verdana"/>
            </a:endParaRPr>
          </a:p>
          <a:p>
            <a:pPr marL="0" marR="0" lvl="0" indent="-209550" algn="l" rtl="0">
              <a:lnSpc>
                <a:spcPct val="80000"/>
              </a:lnSpc>
              <a:spcBef>
                <a:spcPts val="660"/>
              </a:spcBef>
              <a:spcAft>
                <a:spcPts val="0"/>
              </a:spcAft>
              <a:buClr>
                <a:schemeClr val="dk1"/>
              </a:buClr>
              <a:buSzPts val="3300"/>
              <a:buFont typeface="Arial"/>
              <a:buChar char="•"/>
            </a:pPr>
            <a:r>
              <a:rPr lang="en-US" sz="3300" b="0" i="0" u="none">
                <a:solidFill>
                  <a:schemeClr val="dk1"/>
                </a:solidFill>
                <a:latin typeface="Verdana"/>
                <a:ea typeface="Verdana"/>
                <a:cs typeface="Verdana"/>
                <a:sym typeface="Verdana"/>
              </a:rPr>
              <a:t>Explore the water cycle</a:t>
            </a:r>
            <a:endParaRPr/>
          </a:p>
          <a:p>
            <a:pPr marL="0" marR="0" lvl="0" indent="0" algn="l" rtl="0">
              <a:lnSpc>
                <a:spcPct val="80000"/>
              </a:lnSpc>
              <a:spcBef>
                <a:spcPts val="660"/>
              </a:spcBef>
              <a:spcAft>
                <a:spcPts val="0"/>
              </a:spcAft>
              <a:buClr>
                <a:schemeClr val="dk1"/>
              </a:buClr>
              <a:buSzPts val="3300"/>
              <a:buFont typeface="Arial"/>
              <a:buNone/>
            </a:pPr>
            <a:endParaRPr sz="3300" b="0" i="0" u="none">
              <a:solidFill>
                <a:schemeClr val="dk1"/>
              </a:solidFill>
              <a:latin typeface="Verdana"/>
              <a:ea typeface="Verdana"/>
              <a:cs typeface="Verdana"/>
              <a:sym typeface="Verdana"/>
            </a:endParaRPr>
          </a:p>
          <a:p>
            <a:pPr marL="0" marR="0" lvl="0" indent="-209550" algn="l" rtl="0">
              <a:lnSpc>
                <a:spcPct val="80000"/>
              </a:lnSpc>
              <a:spcBef>
                <a:spcPts val="660"/>
              </a:spcBef>
              <a:spcAft>
                <a:spcPts val="0"/>
              </a:spcAft>
              <a:buClr>
                <a:schemeClr val="dk1"/>
              </a:buClr>
              <a:buSzPts val="3300"/>
              <a:buFont typeface="Arial"/>
              <a:buChar char="•"/>
            </a:pPr>
            <a:r>
              <a:rPr lang="en-US" sz="3300" b="0" i="0" u="none">
                <a:solidFill>
                  <a:schemeClr val="dk1"/>
                </a:solidFill>
                <a:latin typeface="Verdana"/>
                <a:ea typeface="Verdana"/>
                <a:cs typeface="Verdana"/>
                <a:sym typeface="Verdana"/>
              </a:rPr>
              <a:t>Test the water of the Arroyo Del Valle and look for critters living there.</a:t>
            </a:r>
            <a:endParaRPr/>
          </a:p>
        </p:txBody>
      </p:sp>
      <p:pic>
        <p:nvPicPr>
          <p:cNvPr id="245" name="Google Shape;245;p12"/>
          <p:cNvPicPr preferRelativeResize="0"/>
          <p:nvPr/>
        </p:nvPicPr>
        <p:blipFill rotWithShape="1">
          <a:blip r:embed="rId3">
            <a:alphaModFix/>
          </a:blip>
          <a:srcRect/>
          <a:stretch/>
        </p:blipFill>
        <p:spPr>
          <a:xfrm rot="300000">
            <a:off x="298450" y="300037"/>
            <a:ext cx="3162300" cy="2527300"/>
          </a:xfrm>
          <a:prstGeom prst="rect">
            <a:avLst/>
          </a:prstGeom>
          <a:noFill/>
          <a:ln>
            <a:noFill/>
          </a:ln>
        </p:spPr>
      </p:pic>
      <p:pic>
        <p:nvPicPr>
          <p:cNvPr id="246" name="Google Shape;246;p12"/>
          <p:cNvPicPr preferRelativeResize="0"/>
          <p:nvPr/>
        </p:nvPicPr>
        <p:blipFill rotWithShape="1">
          <a:blip r:embed="rId4">
            <a:alphaModFix/>
          </a:blip>
          <a:srcRect/>
          <a:stretch/>
        </p:blipFill>
        <p:spPr>
          <a:xfrm rot="480000">
            <a:off x="6796087" y="6519862"/>
            <a:ext cx="4965700" cy="2959100"/>
          </a:xfrm>
          <a:prstGeom prst="rect">
            <a:avLst/>
          </a:prstGeom>
          <a:noFill/>
          <a:ln>
            <a:noFill/>
          </a:ln>
        </p:spPr>
      </p:pic>
      <p:pic>
        <p:nvPicPr>
          <p:cNvPr id="247" name="Google Shape;247;p12"/>
          <p:cNvPicPr preferRelativeResize="0"/>
          <p:nvPr/>
        </p:nvPicPr>
        <p:blipFill rotWithShape="1">
          <a:blip r:embed="rId5">
            <a:alphaModFix/>
          </a:blip>
          <a:srcRect/>
          <a:stretch/>
        </p:blipFill>
        <p:spPr>
          <a:xfrm rot="-420000">
            <a:off x="8942387" y="4048125"/>
            <a:ext cx="3467100" cy="2743200"/>
          </a:xfrm>
          <a:prstGeom prst="rect">
            <a:avLst/>
          </a:prstGeom>
          <a:noFill/>
          <a:ln>
            <a:noFill/>
          </a:ln>
        </p:spPr>
      </p:pic>
      <p:pic>
        <p:nvPicPr>
          <p:cNvPr id="248" name="Google Shape;248;p12"/>
          <p:cNvPicPr preferRelativeResize="0"/>
          <p:nvPr/>
        </p:nvPicPr>
        <p:blipFill rotWithShape="1">
          <a:blip r:embed="rId6">
            <a:alphaModFix/>
          </a:blip>
          <a:srcRect/>
          <a:stretch/>
        </p:blipFill>
        <p:spPr>
          <a:xfrm rot="420000">
            <a:off x="7331075" y="1679575"/>
            <a:ext cx="3276600" cy="260350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0C6E1"/>
            </a:gs>
            <a:gs pos="83000">
              <a:srgbClr val="B0C6E1"/>
            </a:gs>
            <a:gs pos="100000">
              <a:srgbClr val="CAD9EB"/>
            </a:gs>
          </a:gsLst>
          <a:lin ang="5400000" scaled="0"/>
        </a:gradFill>
        <a:effectLst/>
      </p:bgPr>
    </p:bg>
    <p:spTree>
      <p:nvGrpSpPr>
        <p:cNvPr id="1" name="Shape 252"/>
        <p:cNvGrpSpPr/>
        <p:nvPr/>
      </p:nvGrpSpPr>
      <p:grpSpPr>
        <a:xfrm>
          <a:off x="0" y="0"/>
          <a:ext cx="0" cy="0"/>
          <a:chOff x="0" y="0"/>
          <a:chExt cx="0" cy="0"/>
        </a:xfrm>
      </p:grpSpPr>
      <p:sp>
        <p:nvSpPr>
          <p:cNvPr id="253" name="Google Shape;253;p13"/>
          <p:cNvSpPr txBox="1">
            <a:spLocks noGrp="1"/>
          </p:cNvSpPr>
          <p:nvPr>
            <p:ph type="title"/>
          </p:nvPr>
        </p:nvSpPr>
        <p:spPr>
          <a:xfrm>
            <a:off x="-2108200" y="533400"/>
            <a:ext cx="11704637" cy="1625600"/>
          </a:xfrm>
          <a:prstGeom prst="rect">
            <a:avLst/>
          </a:prstGeom>
          <a:noFill/>
          <a:ln>
            <a:noFill/>
          </a:ln>
        </p:spPr>
        <p:txBody>
          <a:bodyPr spcFirstLastPara="1" wrap="square" lIns="130000" tIns="65000" rIns="130000" bIns="65000" anchor="ctr" anchorCtr="0">
            <a:noAutofit/>
          </a:bodyPr>
          <a:lstStyle/>
          <a:p>
            <a:pPr marL="0" lvl="0" indent="0" algn="ctr" rtl="0">
              <a:lnSpc>
                <a:spcPct val="100000"/>
              </a:lnSpc>
              <a:spcBef>
                <a:spcPts val="0"/>
              </a:spcBef>
              <a:spcAft>
                <a:spcPts val="0"/>
              </a:spcAft>
              <a:buClr>
                <a:schemeClr val="dk1"/>
              </a:buClr>
              <a:buSzPts val="6000"/>
              <a:buFont typeface="Verdana"/>
              <a:buNone/>
            </a:pPr>
            <a:r>
              <a:rPr lang="en-US" sz="6000" b="0" i="0" u="none">
                <a:solidFill>
                  <a:schemeClr val="dk1"/>
                </a:solidFill>
                <a:latin typeface="Verdana"/>
                <a:ea typeface="Verdana"/>
                <a:cs typeface="Verdana"/>
                <a:sym typeface="Verdana"/>
              </a:rPr>
              <a:t>Recreation Time</a:t>
            </a:r>
            <a:endParaRPr/>
          </a:p>
        </p:txBody>
      </p:sp>
      <p:sp>
        <p:nvSpPr>
          <p:cNvPr id="254" name="Google Shape;254;p13"/>
          <p:cNvSpPr txBox="1">
            <a:spLocks noGrp="1"/>
          </p:cNvSpPr>
          <p:nvPr>
            <p:ph type="body" idx="1"/>
          </p:nvPr>
        </p:nvSpPr>
        <p:spPr>
          <a:xfrm>
            <a:off x="-279400" y="2357437"/>
            <a:ext cx="12433300" cy="6108700"/>
          </a:xfrm>
          <a:prstGeom prst="rect">
            <a:avLst/>
          </a:prstGeom>
          <a:noFill/>
          <a:ln>
            <a:noFill/>
          </a:ln>
        </p:spPr>
        <p:txBody>
          <a:bodyPr spcFirstLastPara="1" wrap="square" lIns="130000" tIns="65000" rIns="130000" bIns="65000" anchor="t" anchorCtr="0">
            <a:normAutofit/>
          </a:bodyPr>
          <a:lstStyle/>
          <a:p>
            <a:pPr marL="0" marR="0" lvl="0" indent="0" algn="l" rtl="0">
              <a:lnSpc>
                <a:spcPct val="100000"/>
              </a:lnSpc>
              <a:spcBef>
                <a:spcPts val="0"/>
              </a:spcBef>
              <a:spcAft>
                <a:spcPts val="0"/>
              </a:spcAft>
              <a:buClr>
                <a:schemeClr val="dk1"/>
              </a:buClr>
              <a:buSzPts val="3600"/>
              <a:buFont typeface="Arial"/>
              <a:buNone/>
            </a:pPr>
            <a:r>
              <a:rPr lang="en-US" sz="3600" b="0" i="0" u="none">
                <a:solidFill>
                  <a:schemeClr val="dk1"/>
                </a:solidFill>
                <a:latin typeface="Verdana"/>
                <a:ea typeface="Verdana"/>
                <a:cs typeface="Verdana"/>
                <a:sym typeface="Verdana"/>
              </a:rPr>
              <a:t>    In the afternoon you can choose </a:t>
            </a:r>
            <a:endParaRPr/>
          </a:p>
          <a:p>
            <a:pPr marL="0" marR="0" lvl="0" indent="0" algn="l" rtl="0">
              <a:lnSpc>
                <a:spcPct val="100000"/>
              </a:lnSpc>
              <a:spcBef>
                <a:spcPts val="720"/>
              </a:spcBef>
              <a:spcAft>
                <a:spcPts val="0"/>
              </a:spcAft>
              <a:buClr>
                <a:schemeClr val="dk1"/>
              </a:buClr>
              <a:buSzPts val="3600"/>
              <a:buFont typeface="Arial"/>
              <a:buNone/>
            </a:pPr>
            <a:r>
              <a:rPr lang="en-US" sz="3600" b="0" i="0" u="none">
                <a:solidFill>
                  <a:schemeClr val="dk1"/>
                </a:solidFill>
                <a:latin typeface="Verdana"/>
                <a:ea typeface="Verdana"/>
                <a:cs typeface="Verdana"/>
                <a:sym typeface="Verdana"/>
              </a:rPr>
              <a:t>    what you want to do for recreation time.</a:t>
            </a:r>
            <a:endParaRPr/>
          </a:p>
          <a:p>
            <a:pPr marL="0" marR="0" lvl="0" indent="0" algn="l" rtl="0">
              <a:lnSpc>
                <a:spcPct val="100000"/>
              </a:lnSpc>
              <a:spcBef>
                <a:spcPts val="720"/>
              </a:spcBef>
              <a:spcAft>
                <a:spcPts val="0"/>
              </a:spcAft>
              <a:buClr>
                <a:schemeClr val="dk1"/>
              </a:buClr>
              <a:buSzPts val="3600"/>
              <a:buFont typeface="Arial"/>
              <a:buNone/>
            </a:pPr>
            <a:r>
              <a:rPr lang="en-US" sz="3600" b="0" i="0" u="none">
                <a:solidFill>
                  <a:schemeClr val="dk1"/>
                </a:solidFill>
                <a:latin typeface="Verdana"/>
                <a:ea typeface="Verdana"/>
                <a:cs typeface="Verdana"/>
                <a:sym typeface="Verdana"/>
              </a:rPr>
              <a:t>    Some options are:</a:t>
            </a:r>
            <a:endParaRPr/>
          </a:p>
          <a:p>
            <a:pPr marL="1408112" marR="0" lvl="1" indent="-404812" algn="l" rtl="0">
              <a:lnSpc>
                <a:spcPct val="100000"/>
              </a:lnSpc>
              <a:spcBef>
                <a:spcPts val="720"/>
              </a:spcBef>
              <a:spcAft>
                <a:spcPts val="0"/>
              </a:spcAft>
              <a:buClr>
                <a:schemeClr val="dk1"/>
              </a:buClr>
              <a:buSzPts val="3600"/>
              <a:buFont typeface="Arial"/>
              <a:buChar char="•"/>
            </a:pPr>
            <a:r>
              <a:rPr lang="en-US" sz="3600" b="0" i="0" u="none" strike="noStrike" cap="none">
                <a:solidFill>
                  <a:schemeClr val="dk1"/>
                </a:solidFill>
                <a:latin typeface="Verdana"/>
                <a:ea typeface="Verdana"/>
                <a:cs typeface="Verdana"/>
                <a:sym typeface="Verdana"/>
              </a:rPr>
              <a:t>Soccer</a:t>
            </a:r>
            <a:endParaRPr/>
          </a:p>
          <a:p>
            <a:pPr marL="1408112" marR="0" lvl="1" indent="-404812" algn="l" rtl="0">
              <a:lnSpc>
                <a:spcPct val="100000"/>
              </a:lnSpc>
              <a:spcBef>
                <a:spcPts val="720"/>
              </a:spcBef>
              <a:spcAft>
                <a:spcPts val="0"/>
              </a:spcAft>
              <a:buClr>
                <a:schemeClr val="dk1"/>
              </a:buClr>
              <a:buSzPts val="3600"/>
              <a:buFont typeface="Arial"/>
              <a:buChar char="•"/>
            </a:pPr>
            <a:r>
              <a:rPr lang="en-US" sz="3600" b="0" i="0" u="none" strike="noStrike" cap="none">
                <a:solidFill>
                  <a:schemeClr val="dk1"/>
                </a:solidFill>
                <a:latin typeface="Verdana"/>
                <a:ea typeface="Verdana"/>
                <a:cs typeface="Verdana"/>
                <a:sym typeface="Verdana"/>
              </a:rPr>
              <a:t>Basketball</a:t>
            </a:r>
            <a:endParaRPr/>
          </a:p>
          <a:p>
            <a:pPr marL="1408112" marR="0" lvl="1" indent="-404812" algn="l" rtl="0">
              <a:lnSpc>
                <a:spcPct val="100000"/>
              </a:lnSpc>
              <a:spcBef>
                <a:spcPts val="720"/>
              </a:spcBef>
              <a:spcAft>
                <a:spcPts val="0"/>
              </a:spcAft>
              <a:buClr>
                <a:schemeClr val="dk1"/>
              </a:buClr>
              <a:buSzPts val="3600"/>
              <a:buFont typeface="Arial"/>
              <a:buChar char="•"/>
            </a:pPr>
            <a:r>
              <a:rPr lang="en-US" sz="3600" b="0" i="0" u="none" strike="noStrike" cap="none">
                <a:solidFill>
                  <a:schemeClr val="dk1"/>
                </a:solidFill>
                <a:latin typeface="Verdana"/>
                <a:ea typeface="Verdana"/>
                <a:cs typeface="Verdana"/>
                <a:sym typeface="Verdana"/>
              </a:rPr>
              <a:t>Paper Airplanes</a:t>
            </a:r>
            <a:endParaRPr/>
          </a:p>
          <a:p>
            <a:pPr marL="1408112" marR="0" lvl="1" indent="-404812" algn="l" rtl="0">
              <a:lnSpc>
                <a:spcPct val="100000"/>
              </a:lnSpc>
              <a:spcBef>
                <a:spcPts val="720"/>
              </a:spcBef>
              <a:spcAft>
                <a:spcPts val="0"/>
              </a:spcAft>
              <a:buClr>
                <a:schemeClr val="dk1"/>
              </a:buClr>
              <a:buSzPts val="3600"/>
              <a:buFont typeface="Arial"/>
              <a:buChar char="•"/>
            </a:pPr>
            <a:r>
              <a:rPr lang="en-US" sz="3600" b="0" i="0" u="none" strike="noStrike" cap="none">
                <a:solidFill>
                  <a:schemeClr val="dk1"/>
                </a:solidFill>
                <a:latin typeface="Verdana"/>
                <a:ea typeface="Verdana"/>
                <a:cs typeface="Verdana"/>
                <a:sym typeface="Verdana"/>
              </a:rPr>
              <a:t>Board games</a:t>
            </a:r>
            <a:endParaRPr/>
          </a:p>
          <a:p>
            <a:pPr marL="1408112" marR="0" lvl="1" indent="-404812" algn="l" rtl="0">
              <a:lnSpc>
                <a:spcPct val="100000"/>
              </a:lnSpc>
              <a:spcBef>
                <a:spcPts val="720"/>
              </a:spcBef>
              <a:spcAft>
                <a:spcPts val="0"/>
              </a:spcAft>
              <a:buClr>
                <a:schemeClr val="dk1"/>
              </a:buClr>
              <a:buSzPts val="3600"/>
              <a:buFont typeface="Arial"/>
              <a:buNone/>
            </a:pPr>
            <a:r>
              <a:rPr lang="en-US" sz="3600" b="0" i="0" u="none" strike="noStrike" cap="none">
                <a:solidFill>
                  <a:schemeClr val="dk1"/>
                </a:solidFill>
                <a:latin typeface="Verdana"/>
                <a:ea typeface="Verdana"/>
                <a:cs typeface="Verdana"/>
                <a:sym typeface="Verdana"/>
              </a:rPr>
              <a:t>and lots of other fun activities!</a:t>
            </a:r>
            <a:endParaRPr/>
          </a:p>
        </p:txBody>
      </p:sp>
      <p:pic>
        <p:nvPicPr>
          <p:cNvPr id="255" name="Google Shape;255;p13"/>
          <p:cNvPicPr preferRelativeResize="0"/>
          <p:nvPr/>
        </p:nvPicPr>
        <p:blipFill rotWithShape="1">
          <a:blip r:embed="rId3">
            <a:alphaModFix/>
          </a:blip>
          <a:srcRect/>
          <a:stretch/>
        </p:blipFill>
        <p:spPr>
          <a:xfrm rot="420000">
            <a:off x="5094287" y="3941762"/>
            <a:ext cx="3581400" cy="2832100"/>
          </a:xfrm>
          <a:prstGeom prst="rect">
            <a:avLst/>
          </a:prstGeom>
          <a:noFill/>
          <a:ln>
            <a:noFill/>
          </a:ln>
        </p:spPr>
      </p:pic>
      <p:pic>
        <p:nvPicPr>
          <p:cNvPr id="256" name="Google Shape;256;p13"/>
          <p:cNvPicPr preferRelativeResize="0"/>
          <p:nvPr/>
        </p:nvPicPr>
        <p:blipFill rotWithShape="1">
          <a:blip r:embed="rId4">
            <a:alphaModFix/>
          </a:blip>
          <a:srcRect/>
          <a:stretch/>
        </p:blipFill>
        <p:spPr>
          <a:xfrm rot="360000">
            <a:off x="8970962" y="225425"/>
            <a:ext cx="3873500" cy="3060700"/>
          </a:xfrm>
          <a:prstGeom prst="rect">
            <a:avLst/>
          </a:prstGeom>
          <a:noFill/>
          <a:ln>
            <a:noFill/>
          </a:ln>
        </p:spPr>
      </p:pic>
      <p:pic>
        <p:nvPicPr>
          <p:cNvPr id="257" name="Google Shape;257;p13"/>
          <p:cNvPicPr preferRelativeResize="0"/>
          <p:nvPr/>
        </p:nvPicPr>
        <p:blipFill rotWithShape="1">
          <a:blip r:embed="rId5">
            <a:alphaModFix/>
          </a:blip>
          <a:srcRect/>
          <a:stretch/>
        </p:blipFill>
        <p:spPr>
          <a:xfrm rot="780000">
            <a:off x="8842375" y="4173537"/>
            <a:ext cx="3606800" cy="2857500"/>
          </a:xfrm>
          <a:prstGeom prst="rect">
            <a:avLst/>
          </a:prstGeom>
          <a:noFill/>
          <a:ln>
            <a:noFill/>
          </a:ln>
        </p:spPr>
      </p:pic>
      <p:pic>
        <p:nvPicPr>
          <p:cNvPr id="258" name="Google Shape;258;p13"/>
          <p:cNvPicPr preferRelativeResize="0"/>
          <p:nvPr/>
        </p:nvPicPr>
        <p:blipFill rotWithShape="1">
          <a:blip r:embed="rId6">
            <a:alphaModFix/>
          </a:blip>
          <a:srcRect/>
          <a:stretch/>
        </p:blipFill>
        <p:spPr>
          <a:xfrm rot="-360000">
            <a:off x="8277225" y="7373937"/>
            <a:ext cx="3263900" cy="2184400"/>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0C6E1"/>
            </a:gs>
            <a:gs pos="83000">
              <a:srgbClr val="B0C6E1"/>
            </a:gs>
            <a:gs pos="100000">
              <a:srgbClr val="CAD9EB"/>
            </a:gs>
          </a:gsLst>
          <a:lin ang="5400000" scaled="0"/>
        </a:gradFill>
        <a:effectLst/>
      </p:bgPr>
    </p:bg>
    <p:spTree>
      <p:nvGrpSpPr>
        <p:cNvPr id="1" name="Shape 262"/>
        <p:cNvGrpSpPr/>
        <p:nvPr/>
      </p:nvGrpSpPr>
      <p:grpSpPr>
        <a:xfrm>
          <a:off x="0" y="0"/>
          <a:ext cx="0" cy="0"/>
          <a:chOff x="0" y="0"/>
          <a:chExt cx="0" cy="0"/>
        </a:xfrm>
      </p:grpSpPr>
      <p:pic>
        <p:nvPicPr>
          <p:cNvPr id="263" name="Google Shape;263;p14"/>
          <p:cNvPicPr preferRelativeResize="0"/>
          <p:nvPr/>
        </p:nvPicPr>
        <p:blipFill rotWithShape="1">
          <a:blip r:embed="rId3">
            <a:alphaModFix/>
          </a:blip>
          <a:srcRect/>
          <a:stretch/>
        </p:blipFill>
        <p:spPr>
          <a:xfrm rot="360000">
            <a:off x="8489950" y="1433512"/>
            <a:ext cx="3441700" cy="4660900"/>
          </a:xfrm>
          <a:prstGeom prst="rect">
            <a:avLst/>
          </a:prstGeom>
          <a:noFill/>
          <a:ln>
            <a:noFill/>
          </a:ln>
          <a:effectLst>
            <a:outerShdw blurRad="63500" dist="38099" dir="5400000">
              <a:schemeClr val="lt2">
                <a:alpha val="74901"/>
              </a:schemeClr>
            </a:outerShdw>
          </a:effectLst>
        </p:spPr>
      </p:pic>
      <p:sp>
        <p:nvSpPr>
          <p:cNvPr id="264" name="Google Shape;264;p14"/>
          <p:cNvSpPr txBox="1">
            <a:spLocks noGrp="1"/>
          </p:cNvSpPr>
          <p:nvPr>
            <p:ph type="title"/>
          </p:nvPr>
        </p:nvSpPr>
        <p:spPr>
          <a:xfrm>
            <a:off x="-1712912" y="2209800"/>
            <a:ext cx="11704637" cy="1625600"/>
          </a:xfrm>
          <a:prstGeom prst="rect">
            <a:avLst/>
          </a:prstGeom>
          <a:noFill/>
          <a:ln>
            <a:noFill/>
          </a:ln>
        </p:spPr>
        <p:txBody>
          <a:bodyPr spcFirstLastPara="1" wrap="square" lIns="130000" tIns="65000" rIns="130000" bIns="65000" anchor="ctr" anchorCtr="0">
            <a:noAutofit/>
          </a:bodyPr>
          <a:lstStyle/>
          <a:p>
            <a:pPr marL="0" lvl="0" indent="0" algn="ctr" rtl="0">
              <a:lnSpc>
                <a:spcPct val="100000"/>
              </a:lnSpc>
              <a:spcBef>
                <a:spcPts val="0"/>
              </a:spcBef>
              <a:spcAft>
                <a:spcPts val="0"/>
              </a:spcAft>
              <a:buClr>
                <a:schemeClr val="dk1"/>
              </a:buClr>
              <a:buSzPts val="6300"/>
              <a:buFont typeface="Verdana"/>
              <a:buNone/>
            </a:pPr>
            <a:r>
              <a:rPr lang="en-US" sz="6300" b="0" i="0" u="none">
                <a:solidFill>
                  <a:schemeClr val="dk1"/>
                </a:solidFill>
                <a:latin typeface="Verdana"/>
                <a:ea typeface="Verdana"/>
                <a:cs typeface="Verdana"/>
                <a:sym typeface="Verdana"/>
              </a:rPr>
              <a:t>Evening Programs</a:t>
            </a:r>
            <a:endParaRPr/>
          </a:p>
        </p:txBody>
      </p:sp>
      <p:sp>
        <p:nvSpPr>
          <p:cNvPr id="265" name="Google Shape;265;p14"/>
          <p:cNvSpPr txBox="1">
            <a:spLocks noGrp="1"/>
          </p:cNvSpPr>
          <p:nvPr>
            <p:ph type="body" idx="1"/>
          </p:nvPr>
        </p:nvSpPr>
        <p:spPr>
          <a:xfrm>
            <a:off x="635000" y="3587750"/>
            <a:ext cx="5935662" cy="2971800"/>
          </a:xfrm>
          <a:prstGeom prst="rect">
            <a:avLst/>
          </a:prstGeom>
          <a:noFill/>
          <a:ln>
            <a:noFill/>
          </a:ln>
        </p:spPr>
        <p:txBody>
          <a:bodyPr spcFirstLastPara="1" wrap="square" lIns="130000" tIns="65000" rIns="130000" bIns="65000" anchor="t" anchorCtr="0">
            <a:noAutofit/>
          </a:bodyPr>
          <a:lstStyle/>
          <a:p>
            <a:pPr marL="0" marR="0" lvl="0" indent="0" algn="l" rtl="0">
              <a:lnSpc>
                <a:spcPct val="100000"/>
              </a:lnSpc>
              <a:spcBef>
                <a:spcPts val="0"/>
              </a:spcBef>
              <a:spcAft>
                <a:spcPts val="0"/>
              </a:spcAft>
              <a:buClr>
                <a:schemeClr val="dk1"/>
              </a:buClr>
              <a:buSzPts val="4400"/>
              <a:buFont typeface="Arial"/>
              <a:buNone/>
            </a:pPr>
            <a:r>
              <a:rPr lang="en-US" sz="4400" b="0" i="0" u="none">
                <a:solidFill>
                  <a:schemeClr val="dk1"/>
                </a:solidFill>
                <a:latin typeface="Verdana"/>
                <a:ea typeface="Verdana"/>
                <a:cs typeface="Verdana"/>
                <a:sym typeface="Verdana"/>
              </a:rPr>
              <a:t>Include:</a:t>
            </a:r>
            <a:endParaRPr/>
          </a:p>
          <a:p>
            <a:pPr marL="1408112" marR="0" lvl="1" indent="-404812"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Staff Skit Night</a:t>
            </a:r>
            <a:endParaRPr/>
          </a:p>
          <a:p>
            <a:pPr marL="1408112" marR="0" lvl="1" indent="-404812"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Night Hike</a:t>
            </a:r>
            <a:endParaRPr/>
          </a:p>
          <a:p>
            <a:pPr marL="1408112" marR="0" lvl="1" indent="-404812"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Surprise Activity!</a:t>
            </a:r>
            <a:endParaRPr/>
          </a:p>
          <a:p>
            <a:pPr marL="1408112" marR="0" lvl="1" indent="-404812" algn="l" rtl="0">
              <a:lnSpc>
                <a:spcPct val="100000"/>
              </a:lnSpc>
              <a:spcBef>
                <a:spcPts val="56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      </a:t>
            </a:r>
            <a:endParaRPr sz="3200" b="0" i="0" u="none" strike="noStrike" cap="none">
              <a:solidFill>
                <a:schemeClr val="dk1"/>
              </a:solidFill>
              <a:latin typeface="Verdana"/>
              <a:ea typeface="Verdana"/>
              <a:cs typeface="Verdana"/>
              <a:sym typeface="Verdana"/>
            </a:endParaRPr>
          </a:p>
          <a:p>
            <a:pPr marL="487363" marR="0" lvl="0" indent="-284163" algn="l" rtl="0">
              <a:spcBef>
                <a:spcPts val="640"/>
              </a:spcBef>
              <a:spcAft>
                <a:spcPts val="0"/>
              </a:spcAft>
              <a:buClr>
                <a:schemeClr val="dk1"/>
              </a:buClr>
              <a:buSzPts val="3200"/>
              <a:buFont typeface="Arial"/>
              <a:buNone/>
            </a:pPr>
            <a:endParaRPr sz="3200" b="0" i="0" u="none" strike="noStrike" cap="none">
              <a:solidFill>
                <a:schemeClr val="dk1"/>
              </a:solidFill>
              <a:latin typeface="Verdana"/>
              <a:ea typeface="Verdana"/>
              <a:cs typeface="Verdana"/>
              <a:sym typeface="Verdana"/>
            </a:endParaRPr>
          </a:p>
        </p:txBody>
      </p:sp>
      <p:pic>
        <p:nvPicPr>
          <p:cNvPr id="266" name="Google Shape;266;p14"/>
          <p:cNvPicPr preferRelativeResize="0"/>
          <p:nvPr/>
        </p:nvPicPr>
        <p:blipFill rotWithShape="1">
          <a:blip r:embed="rId4">
            <a:alphaModFix/>
          </a:blip>
          <a:srcRect/>
          <a:stretch/>
        </p:blipFill>
        <p:spPr>
          <a:xfrm rot="-780000">
            <a:off x="254000" y="6553200"/>
            <a:ext cx="2108200" cy="2908300"/>
          </a:xfrm>
          <a:prstGeom prst="rect">
            <a:avLst/>
          </a:prstGeom>
          <a:noFill/>
          <a:ln>
            <a:noFill/>
          </a:ln>
        </p:spPr>
      </p:pic>
      <p:pic>
        <p:nvPicPr>
          <p:cNvPr id="267" name="Google Shape;267;p14"/>
          <p:cNvPicPr preferRelativeResize="0"/>
          <p:nvPr/>
        </p:nvPicPr>
        <p:blipFill rotWithShape="1">
          <a:blip r:embed="rId5">
            <a:alphaModFix/>
          </a:blip>
          <a:srcRect/>
          <a:stretch/>
        </p:blipFill>
        <p:spPr>
          <a:xfrm rot="600000">
            <a:off x="3683000" y="6781800"/>
            <a:ext cx="1955800" cy="2705100"/>
          </a:xfrm>
          <a:prstGeom prst="rect">
            <a:avLst/>
          </a:prstGeom>
          <a:noFill/>
          <a:ln>
            <a:noFill/>
          </a:ln>
        </p:spPr>
      </p:pic>
      <p:pic>
        <p:nvPicPr>
          <p:cNvPr id="268" name="Google Shape;268;p14"/>
          <p:cNvPicPr preferRelativeResize="0"/>
          <p:nvPr/>
        </p:nvPicPr>
        <p:blipFill rotWithShape="1">
          <a:blip r:embed="rId6">
            <a:alphaModFix/>
          </a:blip>
          <a:srcRect/>
          <a:stretch/>
        </p:blipFill>
        <p:spPr>
          <a:xfrm rot="-1140000">
            <a:off x="6654800" y="6477000"/>
            <a:ext cx="1981200" cy="2730500"/>
          </a:xfrm>
          <a:prstGeom prst="rect">
            <a:avLst/>
          </a:prstGeom>
          <a:noFill/>
          <a:ln>
            <a:noFill/>
          </a:ln>
        </p:spPr>
      </p:pic>
      <p:pic>
        <p:nvPicPr>
          <p:cNvPr id="269" name="Google Shape;269;p14"/>
          <p:cNvPicPr preferRelativeResize="0"/>
          <p:nvPr/>
        </p:nvPicPr>
        <p:blipFill rotWithShape="1">
          <a:blip r:embed="rId7">
            <a:alphaModFix/>
          </a:blip>
          <a:srcRect/>
          <a:stretch/>
        </p:blipFill>
        <p:spPr>
          <a:xfrm rot="600000">
            <a:off x="10236200" y="6477000"/>
            <a:ext cx="2095500" cy="2882900"/>
          </a:xfrm>
          <a:prstGeom prst="rect">
            <a:avLst/>
          </a:prstGeom>
          <a:noFill/>
          <a:ln>
            <a:noFill/>
          </a:ln>
        </p:spPr>
      </p:pic>
      <p:pic>
        <p:nvPicPr>
          <p:cNvPr id="270" name="Google Shape;270;p14"/>
          <p:cNvPicPr preferRelativeResize="0"/>
          <p:nvPr/>
        </p:nvPicPr>
        <p:blipFill rotWithShape="1">
          <a:blip r:embed="rId8">
            <a:alphaModFix/>
          </a:blip>
          <a:srcRect/>
          <a:stretch/>
        </p:blipFill>
        <p:spPr>
          <a:xfrm rot="-1020000">
            <a:off x="903287" y="206375"/>
            <a:ext cx="2806700" cy="2260600"/>
          </a:xfrm>
          <a:prstGeom prst="rect">
            <a:avLst/>
          </a:prstGeom>
          <a:noFill/>
          <a:ln>
            <a:noFill/>
          </a:ln>
        </p:spPr>
      </p:pic>
      <p:pic>
        <p:nvPicPr>
          <p:cNvPr id="271" name="Google Shape;271;p14"/>
          <p:cNvPicPr preferRelativeResize="0"/>
          <p:nvPr/>
        </p:nvPicPr>
        <p:blipFill rotWithShape="1">
          <a:blip r:embed="rId9">
            <a:alphaModFix/>
          </a:blip>
          <a:srcRect/>
          <a:stretch/>
        </p:blipFill>
        <p:spPr>
          <a:xfrm rot="-60000">
            <a:off x="4924425" y="338137"/>
            <a:ext cx="2971800" cy="245110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0C6E1"/>
            </a:gs>
            <a:gs pos="83000">
              <a:srgbClr val="B0C6E1"/>
            </a:gs>
            <a:gs pos="100000">
              <a:srgbClr val="CAD9EB"/>
            </a:gs>
          </a:gsLst>
          <a:lin ang="5400000" scaled="0"/>
        </a:gradFill>
        <a:effectLst/>
      </p:bgPr>
    </p:bg>
    <p:spTree>
      <p:nvGrpSpPr>
        <p:cNvPr id="1" name="Shape 275"/>
        <p:cNvGrpSpPr/>
        <p:nvPr/>
      </p:nvGrpSpPr>
      <p:grpSpPr>
        <a:xfrm>
          <a:off x="0" y="0"/>
          <a:ext cx="0" cy="0"/>
          <a:chOff x="0" y="0"/>
          <a:chExt cx="0" cy="0"/>
        </a:xfrm>
      </p:grpSpPr>
      <p:sp>
        <p:nvSpPr>
          <p:cNvPr id="276" name="Google Shape;276;p15"/>
          <p:cNvSpPr txBox="1">
            <a:spLocks noGrp="1"/>
          </p:cNvSpPr>
          <p:nvPr>
            <p:ph type="title"/>
          </p:nvPr>
        </p:nvSpPr>
        <p:spPr>
          <a:xfrm>
            <a:off x="0" y="228600"/>
            <a:ext cx="4140200" cy="1625600"/>
          </a:xfrm>
          <a:prstGeom prst="rect">
            <a:avLst/>
          </a:prstGeom>
          <a:noFill/>
          <a:ln>
            <a:noFill/>
          </a:ln>
        </p:spPr>
        <p:txBody>
          <a:bodyPr spcFirstLastPara="1" wrap="square" lIns="130000" tIns="65000" rIns="130000" bIns="65000" anchor="ctr" anchorCtr="0">
            <a:noAutofit/>
          </a:bodyPr>
          <a:lstStyle/>
          <a:p>
            <a:pPr marL="0" lvl="0" indent="0" algn="ctr" rtl="0">
              <a:lnSpc>
                <a:spcPct val="100000"/>
              </a:lnSpc>
              <a:spcBef>
                <a:spcPts val="0"/>
              </a:spcBef>
              <a:spcAft>
                <a:spcPts val="0"/>
              </a:spcAft>
              <a:buClr>
                <a:schemeClr val="dk1"/>
              </a:buClr>
              <a:buSzPts val="6300"/>
              <a:buFont typeface="Verdana"/>
              <a:buNone/>
            </a:pPr>
            <a:r>
              <a:rPr lang="en-US" sz="6300" b="0" i="0" u="none">
                <a:solidFill>
                  <a:schemeClr val="dk1"/>
                </a:solidFill>
                <a:latin typeface="Verdana"/>
                <a:ea typeface="Verdana"/>
                <a:cs typeface="Verdana"/>
                <a:sym typeface="Verdana"/>
              </a:rPr>
              <a:t>Meals </a:t>
            </a:r>
            <a:endParaRPr/>
          </a:p>
        </p:txBody>
      </p:sp>
      <p:sp>
        <p:nvSpPr>
          <p:cNvPr id="277" name="Google Shape;277;p15"/>
          <p:cNvSpPr txBox="1">
            <a:spLocks noGrp="1"/>
          </p:cNvSpPr>
          <p:nvPr>
            <p:ph type="body" idx="1"/>
          </p:nvPr>
        </p:nvSpPr>
        <p:spPr>
          <a:xfrm>
            <a:off x="0" y="1866900"/>
            <a:ext cx="12750800" cy="7921625"/>
          </a:xfrm>
          <a:prstGeom prst="rect">
            <a:avLst/>
          </a:prstGeom>
          <a:noFill/>
          <a:ln>
            <a:noFill/>
          </a:ln>
        </p:spPr>
        <p:txBody>
          <a:bodyPr spcFirstLastPara="1" wrap="square" lIns="0" tIns="0" rIns="0" bIns="0" anchor="t" anchorCtr="0">
            <a:noAutofit/>
          </a:bodyPr>
          <a:lstStyle/>
          <a:p>
            <a:pPr marL="949325" marR="0" lvl="1" indent="-417513" algn="just" rtl="0">
              <a:lnSpc>
                <a:spcPct val="8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949325" marR="0" lvl="1" indent="-417513" algn="just" rtl="0">
              <a:lnSpc>
                <a:spcPct val="80000"/>
              </a:lnSpc>
              <a:spcBef>
                <a:spcPts val="400"/>
              </a:spcBef>
              <a:spcAft>
                <a:spcPts val="0"/>
              </a:spcAft>
              <a:buClr>
                <a:schemeClr val="dk1"/>
              </a:buClr>
              <a:buSzPts val="2000"/>
              <a:buFont typeface="Arial"/>
              <a:buNone/>
            </a:pPr>
            <a:endParaRPr sz="2000" b="0" i="0" u="none" strike="noStrike" cap="none">
              <a:solidFill>
                <a:schemeClr val="dk1"/>
              </a:solidFill>
              <a:latin typeface="Verdana"/>
              <a:ea typeface="Verdana"/>
              <a:cs typeface="Verdana"/>
              <a:sym typeface="Verdana"/>
            </a:endParaRPr>
          </a:p>
          <a:p>
            <a:pPr marL="404812" marR="0" lvl="1" indent="544513" algn="l" rtl="0">
              <a:lnSpc>
                <a:spcPct val="80000"/>
              </a:lnSpc>
              <a:spcBef>
                <a:spcPts val="480"/>
              </a:spcBef>
              <a:spcAft>
                <a:spcPts val="0"/>
              </a:spcAft>
              <a:buClr>
                <a:schemeClr val="dk1"/>
              </a:buClr>
              <a:buSzPts val="2400"/>
              <a:buFont typeface="Arial"/>
              <a:buNone/>
            </a:pPr>
            <a:r>
              <a:rPr lang="en-US" sz="2400" b="0" i="0" u="none" strike="noStrike" cap="none">
                <a:solidFill>
                  <a:schemeClr val="dk1"/>
                </a:solidFill>
                <a:latin typeface="Verdana"/>
                <a:ea typeface="Verdana"/>
                <a:cs typeface="Verdana"/>
                <a:sym typeface="Verdana"/>
              </a:rPr>
              <a:t>Students are assigned to a table group for the week &amp; meals in the dining hall are served family style.  </a:t>
            </a:r>
            <a:endParaRPr/>
          </a:p>
          <a:p>
            <a:pPr marL="404812" marR="0" lvl="1" indent="544512" algn="l" rtl="0">
              <a:lnSpc>
                <a:spcPct val="80000"/>
              </a:lnSpc>
              <a:spcBef>
                <a:spcPts val="1700"/>
              </a:spcBef>
              <a:spcAft>
                <a:spcPts val="0"/>
              </a:spcAft>
              <a:buClr>
                <a:schemeClr val="dk1"/>
              </a:buClr>
              <a:buSzPts val="2400"/>
              <a:buFont typeface="Arial"/>
              <a:buNone/>
            </a:pPr>
            <a:r>
              <a:rPr lang="en-US" sz="2400" b="0" i="0" u="none" strike="noStrike" cap="none">
                <a:solidFill>
                  <a:schemeClr val="dk1"/>
                </a:solidFill>
                <a:latin typeface="Verdana"/>
                <a:ea typeface="Verdana"/>
                <a:cs typeface="Verdana"/>
                <a:sym typeface="Verdana"/>
              </a:rPr>
              <a:t>3 nutritious and delicious meals are </a:t>
            </a:r>
            <a:r>
              <a:rPr lang="en-US" sz="2400">
                <a:latin typeface="Verdana"/>
                <a:ea typeface="Verdana"/>
                <a:cs typeface="Verdana"/>
                <a:sym typeface="Verdana"/>
              </a:rPr>
              <a:t>provided </a:t>
            </a:r>
            <a:r>
              <a:rPr lang="en-US" sz="2400" b="0" i="0" u="none" strike="noStrike" cap="none">
                <a:solidFill>
                  <a:schemeClr val="dk1"/>
                </a:solidFill>
                <a:latin typeface="Verdana"/>
                <a:ea typeface="Verdana"/>
                <a:cs typeface="Verdana"/>
                <a:sym typeface="Verdana"/>
              </a:rPr>
              <a:t>each day with plenty of variety to keep everyone happy. </a:t>
            </a:r>
            <a:r>
              <a:rPr lang="en-US" sz="2400">
                <a:latin typeface="Verdana"/>
                <a:ea typeface="Verdana"/>
                <a:cs typeface="Verdana"/>
                <a:sym typeface="Verdana"/>
              </a:rPr>
              <a:t>Breakfast and Dinner</a:t>
            </a:r>
            <a:r>
              <a:rPr lang="en-US" sz="2400" b="0" i="0" u="none" strike="noStrike" cap="none">
                <a:solidFill>
                  <a:schemeClr val="dk1"/>
                </a:solidFill>
                <a:latin typeface="Verdana"/>
                <a:ea typeface="Verdana"/>
                <a:cs typeface="Verdana"/>
                <a:sym typeface="Verdana"/>
              </a:rPr>
              <a:t> are prepared by our professional kitchen staff, while l</a:t>
            </a:r>
            <a:r>
              <a:rPr lang="en-US" sz="2400">
                <a:latin typeface="Verdana"/>
                <a:ea typeface="Verdana"/>
                <a:cs typeface="Verdana"/>
                <a:sym typeface="Verdana"/>
              </a:rPr>
              <a:t>unches are packed by the students each day and eaten with their Adventure Group while on trail.</a:t>
            </a:r>
            <a:endParaRPr sz="2400">
              <a:latin typeface="Verdana"/>
              <a:ea typeface="Verdana"/>
              <a:cs typeface="Verdana"/>
              <a:sym typeface="Verdana"/>
            </a:endParaRPr>
          </a:p>
          <a:p>
            <a:pPr marL="404812" marR="0" lvl="1" indent="544513" algn="just" rtl="0">
              <a:lnSpc>
                <a:spcPct val="80000"/>
              </a:lnSpc>
              <a:spcBef>
                <a:spcPts val="1700"/>
              </a:spcBef>
              <a:spcAft>
                <a:spcPts val="0"/>
              </a:spcAft>
              <a:buClr>
                <a:schemeClr val="dk1"/>
              </a:buClr>
              <a:buSzPts val="2400"/>
              <a:buFont typeface="Arial"/>
              <a:buNone/>
            </a:pPr>
            <a:endParaRPr sz="2400" b="0" i="0" u="none" strike="noStrike" cap="none">
              <a:solidFill>
                <a:schemeClr val="dk1"/>
              </a:solidFill>
              <a:latin typeface="Verdana"/>
              <a:ea typeface="Verdana"/>
              <a:cs typeface="Verdana"/>
              <a:sym typeface="Verdana"/>
            </a:endParaRPr>
          </a:p>
          <a:p>
            <a:pPr marL="862012" marR="0" lvl="1" indent="52387"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Verdana"/>
                <a:ea typeface="Verdana"/>
                <a:cs typeface="Verdana"/>
                <a:sym typeface="Verdana"/>
              </a:rPr>
              <a:t>If your child has a food allergy or dietary issue please  		          	write it on the health form so that the kitchen can </a:t>
            </a:r>
            <a:endParaRPr/>
          </a:p>
          <a:p>
            <a:pPr marL="404812" marR="0" lvl="1" indent="0" algn="l" rtl="0">
              <a:lnSpc>
                <a:spcPct val="100000"/>
              </a:lnSpc>
              <a:spcBef>
                <a:spcPts val="0"/>
              </a:spcBef>
              <a:spcAft>
                <a:spcPts val="0"/>
              </a:spcAft>
              <a:buClr>
                <a:schemeClr val="dk1"/>
              </a:buClr>
              <a:buSzPts val="2400"/>
              <a:buFont typeface="Arial"/>
              <a:buNone/>
            </a:pPr>
            <a:r>
              <a:rPr lang="en-US" sz="2400" b="1">
                <a:latin typeface="Verdana"/>
                <a:ea typeface="Verdana"/>
                <a:cs typeface="Verdana"/>
                <a:sym typeface="Verdana"/>
              </a:rPr>
              <a:t>     </a:t>
            </a:r>
            <a:r>
              <a:rPr lang="en-US" sz="2400" b="1" i="0" u="none" strike="noStrike" cap="none">
                <a:solidFill>
                  <a:schemeClr val="dk1"/>
                </a:solidFill>
                <a:latin typeface="Verdana"/>
                <a:ea typeface="Verdana"/>
                <a:cs typeface="Verdana"/>
                <a:sym typeface="Verdana"/>
              </a:rPr>
              <a:t>accommodate your child’s needs.</a:t>
            </a:r>
            <a:endParaRPr/>
          </a:p>
          <a:p>
            <a:pPr marL="404812" marR="0" lvl="1" indent="544513" algn="just" rtl="0">
              <a:lnSpc>
                <a:spcPct val="80000"/>
              </a:lnSpc>
              <a:spcBef>
                <a:spcPts val="1700"/>
              </a:spcBef>
              <a:spcAft>
                <a:spcPts val="0"/>
              </a:spcAft>
              <a:buClr>
                <a:schemeClr val="dk1"/>
              </a:buClr>
              <a:buSzPts val="2400"/>
              <a:buFont typeface="Arial"/>
              <a:buNone/>
            </a:pPr>
            <a:endParaRPr sz="2400" b="0" i="0" u="none" strike="noStrike" cap="none">
              <a:solidFill>
                <a:schemeClr val="dk1"/>
              </a:solidFill>
              <a:latin typeface="Verdana"/>
              <a:ea typeface="Verdana"/>
              <a:cs typeface="Verdana"/>
              <a:sym typeface="Verdana"/>
            </a:endParaRPr>
          </a:p>
          <a:p>
            <a:pPr marL="404812" marR="0" lvl="1" indent="544513" algn="just" rtl="0">
              <a:lnSpc>
                <a:spcPct val="80000"/>
              </a:lnSpc>
              <a:spcBef>
                <a:spcPts val="1700"/>
              </a:spcBef>
              <a:spcAft>
                <a:spcPts val="0"/>
              </a:spcAft>
              <a:buClr>
                <a:schemeClr val="dk1"/>
              </a:buClr>
              <a:buSzPts val="2400"/>
              <a:buFont typeface="Arial"/>
              <a:buNone/>
            </a:pPr>
            <a:r>
              <a:rPr lang="en-US" sz="2400" b="0" i="0" u="none" strike="noStrike" cap="none">
                <a:solidFill>
                  <a:schemeClr val="dk1"/>
                </a:solidFill>
                <a:latin typeface="Verdana"/>
                <a:ea typeface="Verdana"/>
                <a:cs typeface="Verdana"/>
                <a:sym typeface="Verdana"/>
              </a:rPr>
              <a:t>Meals may include:</a:t>
            </a:r>
            <a:endParaRPr/>
          </a:p>
          <a:p>
            <a:pPr marL="949325" marR="0" lvl="1" indent="-544513" algn="just" rtl="0">
              <a:lnSpc>
                <a:spcPct val="80000"/>
              </a:lnSpc>
              <a:spcBef>
                <a:spcPts val="170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Breakfast: pancakes, eggs, fruit, bacon, potatoes, cereal</a:t>
            </a:r>
            <a:endParaRPr/>
          </a:p>
          <a:p>
            <a:pPr marL="949325" marR="0" lvl="1" indent="-544513" algn="just" rtl="0">
              <a:lnSpc>
                <a:spcPct val="80000"/>
              </a:lnSpc>
              <a:spcBef>
                <a:spcPts val="170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Lunch: </a:t>
            </a:r>
            <a:r>
              <a:rPr lang="en-US" sz="2400">
                <a:latin typeface="Verdana"/>
                <a:ea typeface="Verdana"/>
                <a:cs typeface="Verdana"/>
                <a:sym typeface="Verdana"/>
              </a:rPr>
              <a:t>sandwiches with various fixins, chips, fruits and snacks</a:t>
            </a:r>
            <a:endParaRPr/>
          </a:p>
          <a:p>
            <a:pPr marL="949325" marR="0" lvl="1" indent="-544513" algn="just" rtl="0">
              <a:lnSpc>
                <a:spcPct val="80000"/>
              </a:lnSpc>
              <a:spcBef>
                <a:spcPts val="170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Dinner: pasta, tacos, vegetables, turkey, mashed potatoes, rice, stir fry</a:t>
            </a:r>
            <a:endParaRPr/>
          </a:p>
          <a:p>
            <a:pPr marL="0" marR="0" lvl="0" indent="0" algn="just" rtl="0">
              <a:lnSpc>
                <a:spcPct val="80000"/>
              </a:lnSpc>
              <a:spcBef>
                <a:spcPts val="1700"/>
              </a:spcBef>
              <a:spcAft>
                <a:spcPts val="0"/>
              </a:spcAft>
              <a:buClr>
                <a:schemeClr val="dk1"/>
              </a:buClr>
              <a:buSzPts val="2000"/>
              <a:buFont typeface="Arial"/>
              <a:buNone/>
            </a:pPr>
            <a:r>
              <a:rPr lang="en-US" sz="2000" b="0" i="0" u="none">
                <a:solidFill>
                  <a:schemeClr val="dk1"/>
                </a:solidFill>
                <a:latin typeface="Verdana"/>
                <a:ea typeface="Verdana"/>
                <a:cs typeface="Verdana"/>
                <a:sym typeface="Verdana"/>
              </a:rPr>
              <a:t>    </a:t>
            </a:r>
            <a:endParaRPr/>
          </a:p>
        </p:txBody>
      </p:sp>
      <p:pic>
        <p:nvPicPr>
          <p:cNvPr id="278" name="Google Shape;278;p15"/>
          <p:cNvPicPr preferRelativeResize="0"/>
          <p:nvPr/>
        </p:nvPicPr>
        <p:blipFill rotWithShape="1">
          <a:blip r:embed="rId3">
            <a:alphaModFix/>
          </a:blip>
          <a:srcRect/>
          <a:stretch/>
        </p:blipFill>
        <p:spPr>
          <a:xfrm rot="660000">
            <a:off x="9938125" y="5129487"/>
            <a:ext cx="2871787" cy="2319337"/>
          </a:xfrm>
          <a:prstGeom prst="rect">
            <a:avLst/>
          </a:prstGeom>
          <a:noFill/>
          <a:ln>
            <a:noFill/>
          </a:ln>
        </p:spPr>
      </p:pic>
      <p:pic>
        <p:nvPicPr>
          <p:cNvPr id="279" name="Google Shape;279;p15"/>
          <p:cNvPicPr preferRelativeResize="0"/>
          <p:nvPr/>
        </p:nvPicPr>
        <p:blipFill rotWithShape="1">
          <a:blip r:embed="rId4">
            <a:alphaModFix/>
          </a:blip>
          <a:srcRect/>
          <a:stretch/>
        </p:blipFill>
        <p:spPr>
          <a:xfrm rot="600000">
            <a:off x="9277350" y="107950"/>
            <a:ext cx="2925762" cy="2195512"/>
          </a:xfrm>
          <a:prstGeom prst="rect">
            <a:avLst/>
          </a:prstGeom>
          <a:noFill/>
          <a:ln>
            <a:noFill/>
          </a:ln>
        </p:spPr>
      </p:pic>
      <p:pic>
        <p:nvPicPr>
          <p:cNvPr id="280" name="Google Shape;280;p15"/>
          <p:cNvPicPr preferRelativeResize="0"/>
          <p:nvPr/>
        </p:nvPicPr>
        <p:blipFill rotWithShape="1">
          <a:blip r:embed="rId5">
            <a:alphaModFix/>
          </a:blip>
          <a:srcRect/>
          <a:stretch/>
        </p:blipFill>
        <p:spPr>
          <a:xfrm rot="60000">
            <a:off x="4252912" y="200025"/>
            <a:ext cx="2752725" cy="2101850"/>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0C6E1"/>
            </a:gs>
            <a:gs pos="83000">
              <a:srgbClr val="B0C6E1"/>
            </a:gs>
            <a:gs pos="100000">
              <a:srgbClr val="CAD9EB"/>
            </a:gs>
          </a:gsLst>
          <a:lin ang="5400000" scaled="0"/>
        </a:gradFill>
        <a:effectLst/>
      </p:bgPr>
    </p:bg>
    <p:spTree>
      <p:nvGrpSpPr>
        <p:cNvPr id="1" name="Shape 284"/>
        <p:cNvGrpSpPr/>
        <p:nvPr/>
      </p:nvGrpSpPr>
      <p:grpSpPr>
        <a:xfrm>
          <a:off x="0" y="0"/>
          <a:ext cx="0" cy="0"/>
          <a:chOff x="0" y="0"/>
          <a:chExt cx="0" cy="0"/>
        </a:xfrm>
      </p:grpSpPr>
      <p:sp>
        <p:nvSpPr>
          <p:cNvPr id="285" name="Google Shape;285;p16"/>
          <p:cNvSpPr txBox="1">
            <a:spLocks noGrp="1"/>
          </p:cNvSpPr>
          <p:nvPr>
            <p:ph type="title"/>
          </p:nvPr>
        </p:nvSpPr>
        <p:spPr>
          <a:xfrm>
            <a:off x="0" y="228600"/>
            <a:ext cx="8940800" cy="1625600"/>
          </a:xfrm>
          <a:prstGeom prst="rect">
            <a:avLst/>
          </a:prstGeom>
          <a:noFill/>
          <a:ln>
            <a:noFill/>
          </a:ln>
        </p:spPr>
        <p:txBody>
          <a:bodyPr spcFirstLastPara="1" wrap="square" lIns="130000" tIns="65000" rIns="130000" bIns="65000" anchor="ctr" anchorCtr="0">
            <a:noAutofit/>
          </a:bodyPr>
          <a:lstStyle/>
          <a:p>
            <a:pPr marL="0" lvl="0" indent="0" algn="ctr" rtl="0">
              <a:lnSpc>
                <a:spcPct val="100000"/>
              </a:lnSpc>
              <a:spcBef>
                <a:spcPts val="0"/>
              </a:spcBef>
              <a:spcAft>
                <a:spcPts val="0"/>
              </a:spcAft>
              <a:buClr>
                <a:schemeClr val="dk1"/>
              </a:buClr>
              <a:buSzPts val="6300"/>
              <a:buFont typeface="Verdana"/>
              <a:buNone/>
            </a:pPr>
            <a:r>
              <a:rPr lang="en-US" sz="6300" b="0" i="0" u="none">
                <a:solidFill>
                  <a:schemeClr val="dk1"/>
                </a:solidFill>
                <a:latin typeface="Verdana"/>
                <a:ea typeface="Verdana"/>
                <a:cs typeface="Verdana"/>
                <a:sym typeface="Verdana"/>
              </a:rPr>
              <a:t>How do Meals work? </a:t>
            </a:r>
            <a:endParaRPr/>
          </a:p>
        </p:txBody>
      </p:sp>
      <p:sp>
        <p:nvSpPr>
          <p:cNvPr id="286" name="Google Shape;286;p16"/>
          <p:cNvSpPr txBox="1">
            <a:spLocks noGrp="1"/>
          </p:cNvSpPr>
          <p:nvPr>
            <p:ph type="body" idx="1"/>
          </p:nvPr>
        </p:nvSpPr>
        <p:spPr>
          <a:xfrm>
            <a:off x="406400" y="1866900"/>
            <a:ext cx="11964987" cy="7921625"/>
          </a:xfrm>
          <a:prstGeom prst="rect">
            <a:avLst/>
          </a:prstGeom>
          <a:noFill/>
          <a:ln>
            <a:noFill/>
          </a:ln>
        </p:spPr>
        <p:txBody>
          <a:bodyPr spcFirstLastPara="1" wrap="square" lIns="0" tIns="0" rIns="0" bIns="0" anchor="t" anchorCtr="0">
            <a:noAutofit/>
          </a:bodyPr>
          <a:lstStyle/>
          <a:p>
            <a:pPr marL="0" marR="0" lvl="0" indent="0" algn="just" rtl="0">
              <a:lnSpc>
                <a:spcPct val="80000"/>
              </a:lnSpc>
              <a:spcBef>
                <a:spcPts val="0"/>
              </a:spcBef>
              <a:spcAft>
                <a:spcPts val="0"/>
              </a:spcAft>
              <a:buClr>
                <a:schemeClr val="dk1"/>
              </a:buClr>
              <a:buSzPts val="2800"/>
              <a:buFont typeface="Arial"/>
              <a:buNone/>
            </a:pPr>
            <a:r>
              <a:rPr lang="en-US" sz="2800" b="0" i="0" u="none">
                <a:solidFill>
                  <a:schemeClr val="dk1"/>
                </a:solidFill>
                <a:latin typeface="Verdana"/>
                <a:ea typeface="Verdana"/>
                <a:cs typeface="Verdana"/>
                <a:sym typeface="Verdana"/>
              </a:rPr>
              <a:t>    </a:t>
            </a:r>
            <a:endParaRPr/>
          </a:p>
          <a:p>
            <a:pPr marL="0" marR="0" lvl="0" indent="0" algn="just" rtl="0">
              <a:lnSpc>
                <a:spcPct val="80000"/>
              </a:lnSpc>
              <a:spcBef>
                <a:spcPts val="1700"/>
              </a:spcBef>
              <a:spcAft>
                <a:spcPts val="0"/>
              </a:spcAft>
              <a:buClr>
                <a:schemeClr val="dk1"/>
              </a:buClr>
              <a:buSzPts val="2800"/>
              <a:buFont typeface="Arial"/>
              <a:buNone/>
            </a:pPr>
            <a:r>
              <a:rPr lang="en-US" sz="2800" b="0" i="0" u="none">
                <a:solidFill>
                  <a:schemeClr val="dk1"/>
                </a:solidFill>
                <a:latin typeface="Verdana"/>
                <a:ea typeface="Verdana"/>
                <a:cs typeface="Verdana"/>
                <a:sym typeface="Verdana"/>
              </a:rPr>
              <a:t>     At meals in the dining hall we have 3 jobs that everyone has the opportunity to help with: </a:t>
            </a:r>
            <a:endParaRPr/>
          </a:p>
          <a:p>
            <a:pPr marL="404812" marR="0" lvl="1" indent="0" algn="just" rtl="0">
              <a:lnSpc>
                <a:spcPct val="80000"/>
              </a:lnSpc>
              <a:spcBef>
                <a:spcPts val="170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1. </a:t>
            </a:r>
            <a:r>
              <a:rPr lang="en-US" sz="2800" b="0" i="0" u="sng" strike="noStrike" cap="none">
                <a:solidFill>
                  <a:schemeClr val="dk1"/>
                </a:solidFill>
                <a:latin typeface="Verdana"/>
                <a:ea typeface="Verdana"/>
                <a:cs typeface="Verdana"/>
                <a:sym typeface="Verdana"/>
              </a:rPr>
              <a:t>Set up</a:t>
            </a:r>
            <a:r>
              <a:rPr lang="en-US" sz="2800" b="0" i="0" u="none" strike="noStrike" cap="none">
                <a:solidFill>
                  <a:schemeClr val="dk1"/>
                </a:solidFill>
                <a:latin typeface="Verdana"/>
                <a:ea typeface="Verdana"/>
                <a:cs typeface="Verdana"/>
                <a:sym typeface="Verdana"/>
              </a:rPr>
              <a:t>: a different group will set the tables for each meal.</a:t>
            </a:r>
            <a:endParaRPr/>
          </a:p>
          <a:p>
            <a:pPr marL="404812" marR="0" lvl="1" indent="0" algn="just" rtl="0">
              <a:lnSpc>
                <a:spcPct val="80000"/>
              </a:lnSpc>
              <a:spcBef>
                <a:spcPts val="270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2. </a:t>
            </a:r>
            <a:r>
              <a:rPr lang="en-US" sz="2800" b="0" i="0" u="sng" strike="noStrike" cap="none">
                <a:solidFill>
                  <a:schemeClr val="dk1"/>
                </a:solidFill>
                <a:latin typeface="Verdana"/>
                <a:ea typeface="Verdana"/>
                <a:cs typeface="Verdana"/>
                <a:sym typeface="Verdana"/>
              </a:rPr>
              <a:t>Hoppers</a:t>
            </a:r>
            <a:r>
              <a:rPr lang="en-US" sz="2800" b="0" i="0" u="none" strike="noStrike" cap="none">
                <a:solidFill>
                  <a:schemeClr val="dk1"/>
                </a:solidFill>
                <a:latin typeface="Verdana"/>
                <a:ea typeface="Verdana"/>
                <a:cs typeface="Verdana"/>
                <a:sym typeface="Verdana"/>
              </a:rPr>
              <a:t>: each table will have two rotating hoppers per meal.  Hoppers bring serving dishes to the table and clear the items at the end of the meal (they are not in charge of serving any food).</a:t>
            </a:r>
            <a:endParaRPr/>
          </a:p>
          <a:p>
            <a:pPr marL="404812" marR="0" lvl="1" indent="0" algn="just" rtl="0">
              <a:lnSpc>
                <a:spcPct val="80000"/>
              </a:lnSpc>
              <a:spcBef>
                <a:spcPts val="270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3. </a:t>
            </a:r>
            <a:r>
              <a:rPr lang="en-US" sz="2800" b="0" i="0" u="sng" strike="noStrike" cap="none">
                <a:solidFill>
                  <a:schemeClr val="dk1"/>
                </a:solidFill>
                <a:latin typeface="Verdana"/>
                <a:ea typeface="Verdana"/>
                <a:cs typeface="Verdana"/>
                <a:sym typeface="Verdana"/>
              </a:rPr>
              <a:t>Clean Up</a:t>
            </a:r>
            <a:r>
              <a:rPr lang="en-US" sz="2800" b="0" i="0" u="none" strike="noStrike" cap="none">
                <a:solidFill>
                  <a:schemeClr val="dk1"/>
                </a:solidFill>
                <a:latin typeface="Verdana"/>
                <a:ea typeface="Verdana"/>
                <a:cs typeface="Verdana"/>
                <a:sym typeface="Verdana"/>
              </a:rPr>
              <a:t>: the cabin groups will rotate through staying after </a:t>
            </a:r>
            <a:r>
              <a:rPr lang="en-US" sz="2800">
                <a:latin typeface="Verdana"/>
                <a:ea typeface="Verdana"/>
                <a:cs typeface="Verdana"/>
                <a:sym typeface="Verdana"/>
              </a:rPr>
              <a:t>Dinner</a:t>
            </a:r>
            <a:r>
              <a:rPr lang="en-US" sz="2800" b="0" i="0" u="none" strike="noStrike" cap="none">
                <a:solidFill>
                  <a:schemeClr val="dk1"/>
                </a:solidFill>
                <a:latin typeface="Verdana"/>
                <a:ea typeface="Verdana"/>
                <a:cs typeface="Verdana"/>
                <a:sym typeface="Verdana"/>
              </a:rPr>
              <a:t> to sweep the floor so that the dining hall is ready for the next mea</a:t>
            </a:r>
            <a:r>
              <a:rPr lang="en-US" sz="2800">
                <a:latin typeface="Verdana"/>
                <a:ea typeface="Verdana"/>
                <a:cs typeface="Verdana"/>
                <a:sym typeface="Verdana"/>
              </a:rPr>
              <a:t>l or activity</a:t>
            </a:r>
            <a:r>
              <a:rPr lang="en-US" sz="2800" b="0" i="0" u="none" strike="noStrike" cap="none">
                <a:solidFill>
                  <a:schemeClr val="dk1"/>
                </a:solidFill>
                <a:latin typeface="Verdana"/>
                <a:ea typeface="Verdana"/>
                <a:cs typeface="Verdana"/>
                <a:sym typeface="Verdana"/>
              </a:rPr>
              <a:t>l.</a:t>
            </a:r>
            <a:endParaRPr/>
          </a:p>
        </p:txBody>
      </p:sp>
      <p:pic>
        <p:nvPicPr>
          <p:cNvPr id="287" name="Google Shape;287;p16"/>
          <p:cNvPicPr preferRelativeResize="0"/>
          <p:nvPr/>
        </p:nvPicPr>
        <p:blipFill rotWithShape="1">
          <a:blip r:embed="rId3">
            <a:alphaModFix/>
          </a:blip>
          <a:srcRect/>
          <a:stretch/>
        </p:blipFill>
        <p:spPr>
          <a:xfrm rot="660000">
            <a:off x="8540750" y="131762"/>
            <a:ext cx="3074987" cy="2185987"/>
          </a:xfrm>
          <a:prstGeom prst="rect">
            <a:avLst/>
          </a:prstGeom>
          <a:noFill/>
          <a:ln>
            <a:noFill/>
          </a:ln>
        </p:spPr>
      </p:pic>
      <p:pic>
        <p:nvPicPr>
          <p:cNvPr id="288" name="Google Shape;288;p16"/>
          <p:cNvPicPr preferRelativeResize="0"/>
          <p:nvPr/>
        </p:nvPicPr>
        <p:blipFill rotWithShape="1">
          <a:blip r:embed="rId4">
            <a:alphaModFix/>
          </a:blip>
          <a:srcRect/>
          <a:stretch/>
        </p:blipFill>
        <p:spPr>
          <a:xfrm rot="420000">
            <a:off x="7189787" y="7061200"/>
            <a:ext cx="4286250" cy="2655887"/>
          </a:xfrm>
          <a:prstGeom prst="rect">
            <a:avLst/>
          </a:prstGeom>
          <a:noFill/>
          <a:ln>
            <a:noFill/>
          </a:ln>
        </p:spPr>
      </p:pic>
      <p:pic>
        <p:nvPicPr>
          <p:cNvPr id="289" name="Google Shape;289;p16"/>
          <p:cNvPicPr preferRelativeResize="0"/>
          <p:nvPr/>
        </p:nvPicPr>
        <p:blipFill rotWithShape="1">
          <a:blip r:embed="rId5">
            <a:alphaModFix/>
          </a:blip>
          <a:srcRect/>
          <a:stretch/>
        </p:blipFill>
        <p:spPr>
          <a:xfrm rot="60000">
            <a:off x="1711325" y="6972300"/>
            <a:ext cx="4019550" cy="2746375"/>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0C6E1"/>
            </a:gs>
            <a:gs pos="83000">
              <a:srgbClr val="B0C6E1"/>
            </a:gs>
            <a:gs pos="100000">
              <a:srgbClr val="CAD9EB"/>
            </a:gs>
          </a:gsLst>
          <a:lin ang="5400000" scaled="0"/>
        </a:gradFill>
        <a:effectLst/>
      </p:bgPr>
    </p:bg>
    <p:spTree>
      <p:nvGrpSpPr>
        <p:cNvPr id="1" name="Shape 293"/>
        <p:cNvGrpSpPr/>
        <p:nvPr/>
      </p:nvGrpSpPr>
      <p:grpSpPr>
        <a:xfrm>
          <a:off x="0" y="0"/>
          <a:ext cx="0" cy="0"/>
          <a:chOff x="0" y="0"/>
          <a:chExt cx="0" cy="0"/>
        </a:xfrm>
      </p:grpSpPr>
      <p:sp>
        <p:nvSpPr>
          <p:cNvPr id="294" name="Google Shape;294;p17"/>
          <p:cNvSpPr txBox="1">
            <a:spLocks noGrp="1"/>
          </p:cNvSpPr>
          <p:nvPr>
            <p:ph type="title"/>
          </p:nvPr>
        </p:nvSpPr>
        <p:spPr>
          <a:xfrm>
            <a:off x="650875" y="390525"/>
            <a:ext cx="11703050" cy="1625600"/>
          </a:xfrm>
          <a:prstGeom prst="rect">
            <a:avLst/>
          </a:prstGeom>
          <a:noFill/>
          <a:ln>
            <a:noFill/>
          </a:ln>
        </p:spPr>
        <p:txBody>
          <a:bodyPr spcFirstLastPara="1" wrap="square" lIns="130000" tIns="65000" rIns="130000" bIns="65000" anchor="ctr" anchorCtr="0">
            <a:noAutofit/>
          </a:bodyPr>
          <a:lstStyle/>
          <a:p>
            <a:pPr marL="0" lvl="0" indent="0" algn="ctr" rtl="0">
              <a:lnSpc>
                <a:spcPct val="100000"/>
              </a:lnSpc>
              <a:spcBef>
                <a:spcPts val="0"/>
              </a:spcBef>
              <a:spcAft>
                <a:spcPts val="0"/>
              </a:spcAft>
              <a:buClr>
                <a:schemeClr val="dk1"/>
              </a:buClr>
              <a:buSzPts val="6300"/>
              <a:buFont typeface="Verdana"/>
              <a:buNone/>
            </a:pPr>
            <a:r>
              <a:rPr lang="en-US" sz="6300" b="0" i="0" u="none">
                <a:solidFill>
                  <a:schemeClr val="dk1"/>
                </a:solidFill>
                <a:latin typeface="Verdana"/>
                <a:ea typeface="Verdana"/>
                <a:cs typeface="Verdana"/>
                <a:sym typeface="Verdana"/>
              </a:rPr>
              <a:t>Behavior Management</a:t>
            </a:r>
            <a:endParaRPr/>
          </a:p>
        </p:txBody>
      </p:sp>
      <p:sp>
        <p:nvSpPr>
          <p:cNvPr id="295" name="Google Shape;295;p17"/>
          <p:cNvSpPr txBox="1">
            <a:spLocks noGrp="1"/>
          </p:cNvSpPr>
          <p:nvPr>
            <p:ph type="body" idx="1"/>
          </p:nvPr>
        </p:nvSpPr>
        <p:spPr>
          <a:xfrm>
            <a:off x="482600" y="1981200"/>
            <a:ext cx="5943600" cy="6350000"/>
          </a:xfrm>
          <a:prstGeom prst="rect">
            <a:avLst/>
          </a:prstGeom>
          <a:noFill/>
          <a:ln>
            <a:noFill/>
          </a:ln>
        </p:spPr>
        <p:txBody>
          <a:bodyPr spcFirstLastPara="1" wrap="square" lIns="130000" tIns="65000" rIns="130000" bIns="65000" anchor="t" anchorCtr="0">
            <a:norm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a:solidFill>
                  <a:schemeClr val="dk1"/>
                </a:solidFill>
                <a:latin typeface="Verdana"/>
                <a:ea typeface="Verdana"/>
                <a:cs typeface="Verdana"/>
                <a:sym typeface="Verdana"/>
              </a:rPr>
              <a:t>Some of our rules...</a:t>
            </a:r>
            <a:endParaRPr/>
          </a:p>
          <a:p>
            <a:pPr marL="0" marR="0" lvl="0" indent="-152400" algn="l" rtl="0">
              <a:lnSpc>
                <a:spcPct val="100000"/>
              </a:lnSpc>
              <a:spcBef>
                <a:spcPts val="2500"/>
              </a:spcBef>
              <a:spcAft>
                <a:spcPts val="0"/>
              </a:spcAft>
              <a:buClr>
                <a:schemeClr val="dk1"/>
              </a:buClr>
              <a:buSzPts val="2400"/>
              <a:buFont typeface="Arial"/>
              <a:buChar char="•"/>
            </a:pPr>
            <a:r>
              <a:rPr lang="en-US" sz="2400">
                <a:latin typeface="Verdana"/>
                <a:ea typeface="Verdana"/>
                <a:cs typeface="Verdana"/>
                <a:sym typeface="Verdana"/>
              </a:rPr>
              <a:t>Camp Arroyo </a:t>
            </a:r>
            <a:r>
              <a:rPr lang="en-US" sz="2400" b="0" i="0" u="none">
                <a:solidFill>
                  <a:schemeClr val="dk1"/>
                </a:solidFill>
                <a:latin typeface="Verdana"/>
                <a:ea typeface="Verdana"/>
                <a:cs typeface="Verdana"/>
                <a:sym typeface="Verdana"/>
              </a:rPr>
              <a:t>Four Core Values: Respect, Responsibility, Honesty, Caring</a:t>
            </a:r>
            <a:endParaRPr/>
          </a:p>
          <a:p>
            <a:pPr marL="0" marR="0" lvl="0" indent="-152400" algn="l" rtl="0">
              <a:lnSpc>
                <a:spcPct val="100000"/>
              </a:lnSpc>
              <a:spcBef>
                <a:spcPts val="25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Always follow the Buddy System</a:t>
            </a:r>
            <a:endParaRPr/>
          </a:p>
          <a:p>
            <a:pPr marL="0" marR="0" lvl="0" indent="-152400" algn="l" rtl="0">
              <a:lnSpc>
                <a:spcPct val="100000"/>
              </a:lnSpc>
              <a:spcBef>
                <a:spcPts val="25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Walk on paths</a:t>
            </a:r>
            <a:endParaRPr/>
          </a:p>
          <a:p>
            <a:pPr marL="0" marR="0" lvl="0" indent="-152400" algn="l" rtl="0">
              <a:lnSpc>
                <a:spcPct val="100000"/>
              </a:lnSpc>
              <a:spcBef>
                <a:spcPts val="25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Listen and follow the directions of the teachers and chaperones</a:t>
            </a:r>
            <a:endParaRPr/>
          </a:p>
          <a:p>
            <a:pPr marL="0" marR="0" lvl="0" indent="-152400" algn="l" rtl="0">
              <a:lnSpc>
                <a:spcPct val="100000"/>
              </a:lnSpc>
              <a:spcBef>
                <a:spcPts val="25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Respect the property of others</a:t>
            </a:r>
            <a:endParaRPr/>
          </a:p>
          <a:p>
            <a:pPr marL="0" marR="0" lvl="0" indent="-152400" algn="l" rtl="0">
              <a:lnSpc>
                <a:spcPct val="100000"/>
              </a:lnSpc>
              <a:spcBef>
                <a:spcPts val="25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Respect the privacy of others</a:t>
            </a:r>
            <a:endParaRPr/>
          </a:p>
          <a:p>
            <a:pPr marL="0" marR="0" lvl="0" indent="-152400" algn="l" rtl="0">
              <a:lnSpc>
                <a:spcPct val="100000"/>
              </a:lnSpc>
              <a:spcBef>
                <a:spcPts val="25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Use positive language</a:t>
            </a:r>
            <a:endParaRPr/>
          </a:p>
          <a:p>
            <a:pPr marL="0" marR="0" lvl="0" indent="0" algn="l" rtl="0">
              <a:lnSpc>
                <a:spcPct val="100000"/>
              </a:lnSpc>
              <a:spcBef>
                <a:spcPts val="2500"/>
              </a:spcBef>
              <a:spcAft>
                <a:spcPts val="0"/>
              </a:spcAft>
              <a:buClr>
                <a:schemeClr val="dk1"/>
              </a:buClr>
              <a:buSzPts val="1900"/>
              <a:buFont typeface="Arial"/>
              <a:buNone/>
            </a:pPr>
            <a:endParaRPr sz="1900" b="0" i="0" u="none">
              <a:solidFill>
                <a:schemeClr val="dk1"/>
              </a:solidFill>
              <a:latin typeface="Calibri"/>
              <a:ea typeface="Calibri"/>
              <a:cs typeface="Calibri"/>
              <a:sym typeface="Calibri"/>
            </a:endParaRPr>
          </a:p>
          <a:p>
            <a:pPr marL="0" marR="0" lvl="0" indent="0" algn="l" rtl="0">
              <a:lnSpc>
                <a:spcPct val="100000"/>
              </a:lnSpc>
              <a:spcBef>
                <a:spcPts val="2500"/>
              </a:spcBef>
              <a:spcAft>
                <a:spcPts val="0"/>
              </a:spcAft>
              <a:buClr>
                <a:schemeClr val="dk1"/>
              </a:buClr>
              <a:buSzPts val="2100"/>
              <a:buFont typeface="Arial"/>
              <a:buNone/>
            </a:pPr>
            <a:endParaRPr sz="2100" b="0" i="0" u="none">
              <a:solidFill>
                <a:schemeClr val="dk1"/>
              </a:solidFill>
              <a:latin typeface="Calibri"/>
              <a:ea typeface="Calibri"/>
              <a:cs typeface="Calibri"/>
              <a:sym typeface="Calibri"/>
            </a:endParaRPr>
          </a:p>
          <a:p>
            <a:pPr marL="487363" marR="0" lvl="0" indent="-354013" algn="l" rtl="0">
              <a:spcBef>
                <a:spcPts val="420"/>
              </a:spcBef>
              <a:spcAft>
                <a:spcPts val="0"/>
              </a:spcAft>
              <a:buClr>
                <a:schemeClr val="dk1"/>
              </a:buClr>
              <a:buSzPts val="2100"/>
              <a:buFont typeface="Arial"/>
              <a:buNone/>
            </a:pPr>
            <a:endParaRPr sz="2100" b="0" i="0" u="none">
              <a:solidFill>
                <a:schemeClr val="dk1"/>
              </a:solidFill>
              <a:latin typeface="Calibri"/>
              <a:ea typeface="Calibri"/>
              <a:cs typeface="Calibri"/>
              <a:sym typeface="Calibri"/>
            </a:endParaRPr>
          </a:p>
        </p:txBody>
      </p:sp>
      <p:sp>
        <p:nvSpPr>
          <p:cNvPr id="296" name="Google Shape;296;p17"/>
          <p:cNvSpPr txBox="1">
            <a:spLocks noGrp="1"/>
          </p:cNvSpPr>
          <p:nvPr>
            <p:ph type="body" idx="2"/>
          </p:nvPr>
        </p:nvSpPr>
        <p:spPr>
          <a:xfrm>
            <a:off x="6502400" y="3048000"/>
            <a:ext cx="5410200" cy="6334125"/>
          </a:xfrm>
          <a:prstGeom prst="rect">
            <a:avLst/>
          </a:prstGeom>
          <a:noFill/>
          <a:ln>
            <a:noFill/>
          </a:ln>
        </p:spPr>
        <p:txBody>
          <a:bodyPr spcFirstLastPara="1" wrap="square" lIns="130000" tIns="65000" rIns="130000" bIns="65000" anchor="t" anchorCtr="0">
            <a:normAutofit/>
          </a:bodyPr>
          <a:lstStyle/>
          <a:p>
            <a:pPr marL="0" marR="0" lvl="0" indent="0" algn="l" rtl="0">
              <a:lnSpc>
                <a:spcPct val="80000"/>
              </a:lnSpc>
              <a:spcBef>
                <a:spcPts val="0"/>
              </a:spcBef>
              <a:spcAft>
                <a:spcPts val="0"/>
              </a:spcAft>
              <a:buClr>
                <a:schemeClr val="dk1"/>
              </a:buClr>
              <a:buSzPts val="3300"/>
              <a:buFont typeface="Arial"/>
              <a:buNone/>
            </a:pPr>
            <a:r>
              <a:rPr lang="en-US" sz="3300" b="0" i="0" u="none">
                <a:solidFill>
                  <a:schemeClr val="dk1"/>
                </a:solidFill>
                <a:latin typeface="Verdana"/>
                <a:ea typeface="Verdana"/>
                <a:cs typeface="Verdana"/>
                <a:sym typeface="Verdana"/>
              </a:rPr>
              <a:t>Our Warning System:</a:t>
            </a:r>
            <a:endParaRPr sz="3100" b="0" i="0" u="none">
              <a:solidFill>
                <a:schemeClr val="dk1"/>
              </a:solidFill>
              <a:latin typeface="Verdana"/>
              <a:ea typeface="Verdana"/>
              <a:cs typeface="Verdana"/>
              <a:sym typeface="Verdana"/>
            </a:endParaRPr>
          </a:p>
          <a:p>
            <a:pPr marL="0" marR="0" lvl="0" indent="-196850" algn="l" rtl="0">
              <a:lnSpc>
                <a:spcPct val="80000"/>
              </a:lnSpc>
              <a:spcBef>
                <a:spcPts val="2500"/>
              </a:spcBef>
              <a:spcAft>
                <a:spcPts val="0"/>
              </a:spcAft>
              <a:buClr>
                <a:schemeClr val="dk1"/>
              </a:buClr>
              <a:buSzPts val="3100"/>
              <a:buFont typeface="Arial"/>
              <a:buChar char="•"/>
            </a:pPr>
            <a:r>
              <a:rPr lang="en-US" sz="3100" b="0" i="0" u="sng">
                <a:solidFill>
                  <a:schemeClr val="dk1"/>
                </a:solidFill>
                <a:latin typeface="Verdana"/>
                <a:ea typeface="Verdana"/>
                <a:cs typeface="Verdana"/>
                <a:sym typeface="Verdana"/>
              </a:rPr>
              <a:t>1st Warning</a:t>
            </a:r>
            <a:r>
              <a:rPr lang="en-US" sz="3100" b="0" i="0" u="none">
                <a:solidFill>
                  <a:schemeClr val="dk1"/>
                </a:solidFill>
                <a:latin typeface="Verdana"/>
                <a:ea typeface="Verdana"/>
                <a:cs typeface="Verdana"/>
                <a:sym typeface="Verdana"/>
              </a:rPr>
              <a:t>: Verbal</a:t>
            </a:r>
            <a:endParaRPr/>
          </a:p>
          <a:p>
            <a:pPr marL="0" marR="0" lvl="0" indent="-196850" algn="l" rtl="0">
              <a:lnSpc>
                <a:spcPct val="80000"/>
              </a:lnSpc>
              <a:spcBef>
                <a:spcPts val="2500"/>
              </a:spcBef>
              <a:spcAft>
                <a:spcPts val="0"/>
              </a:spcAft>
              <a:buClr>
                <a:schemeClr val="dk1"/>
              </a:buClr>
              <a:buSzPts val="3100"/>
              <a:buFont typeface="Arial"/>
              <a:buChar char="•"/>
            </a:pPr>
            <a:r>
              <a:rPr lang="en-US" sz="3100" b="0" i="0" u="sng">
                <a:solidFill>
                  <a:schemeClr val="dk1"/>
                </a:solidFill>
                <a:latin typeface="Verdana"/>
                <a:ea typeface="Verdana"/>
                <a:cs typeface="Verdana"/>
                <a:sym typeface="Verdana"/>
              </a:rPr>
              <a:t>2nd Warning</a:t>
            </a:r>
            <a:r>
              <a:rPr lang="en-US" sz="3100" b="0" i="0" u="none">
                <a:solidFill>
                  <a:schemeClr val="dk1"/>
                </a:solidFill>
                <a:latin typeface="Verdana"/>
                <a:ea typeface="Verdana"/>
                <a:cs typeface="Verdana"/>
                <a:sym typeface="Verdana"/>
              </a:rPr>
              <a:t>: Will miss Recreation time for the day</a:t>
            </a:r>
            <a:endParaRPr/>
          </a:p>
          <a:p>
            <a:pPr marL="0" marR="0" lvl="0" indent="-196850" algn="l" rtl="0">
              <a:lnSpc>
                <a:spcPct val="80000"/>
              </a:lnSpc>
              <a:spcBef>
                <a:spcPts val="2500"/>
              </a:spcBef>
              <a:spcAft>
                <a:spcPts val="0"/>
              </a:spcAft>
              <a:buClr>
                <a:schemeClr val="dk1"/>
              </a:buClr>
              <a:buSzPts val="3100"/>
              <a:buFont typeface="Arial"/>
              <a:buChar char="•"/>
            </a:pPr>
            <a:r>
              <a:rPr lang="en-US" sz="3100" b="0" i="0" u="sng">
                <a:solidFill>
                  <a:schemeClr val="dk1"/>
                </a:solidFill>
                <a:latin typeface="Verdana"/>
                <a:ea typeface="Verdana"/>
                <a:cs typeface="Verdana"/>
                <a:sym typeface="Verdana"/>
              </a:rPr>
              <a:t>3rd Warning</a:t>
            </a:r>
            <a:r>
              <a:rPr lang="en-US" sz="3100" b="0" i="0" u="none">
                <a:solidFill>
                  <a:schemeClr val="dk1"/>
                </a:solidFill>
                <a:latin typeface="Verdana"/>
                <a:ea typeface="Verdana"/>
                <a:cs typeface="Verdana"/>
                <a:sym typeface="Verdana"/>
              </a:rPr>
              <a:t>: Will miss Recreation Time &amp; will call home</a:t>
            </a:r>
            <a:endParaRPr/>
          </a:p>
          <a:p>
            <a:pPr marL="0" marR="0" lvl="0" indent="-196850" algn="l" rtl="0">
              <a:lnSpc>
                <a:spcPct val="80000"/>
              </a:lnSpc>
              <a:spcBef>
                <a:spcPts val="2500"/>
              </a:spcBef>
              <a:spcAft>
                <a:spcPts val="0"/>
              </a:spcAft>
              <a:buClr>
                <a:schemeClr val="dk1"/>
              </a:buClr>
              <a:buSzPts val="3100"/>
              <a:buFont typeface="Arial"/>
              <a:buChar char="•"/>
            </a:pPr>
            <a:r>
              <a:rPr lang="en-US" sz="3100" b="0" i="0" u="sng">
                <a:solidFill>
                  <a:schemeClr val="dk1"/>
                </a:solidFill>
                <a:latin typeface="Verdana"/>
                <a:ea typeface="Verdana"/>
                <a:cs typeface="Verdana"/>
                <a:sym typeface="Verdana"/>
              </a:rPr>
              <a:t>4th Warning</a:t>
            </a:r>
            <a:r>
              <a:rPr lang="en-US" sz="3100" b="0" i="0" u="none">
                <a:solidFill>
                  <a:schemeClr val="dk1"/>
                </a:solidFill>
                <a:latin typeface="Verdana"/>
                <a:ea typeface="Verdana"/>
                <a:cs typeface="Verdana"/>
                <a:sym typeface="Verdana"/>
              </a:rPr>
              <a:t>: Will be sent home</a:t>
            </a:r>
            <a:endParaRPr/>
          </a:p>
          <a:p>
            <a:pPr marL="487363" marR="0" lvl="0" indent="-290513" algn="l" rtl="0">
              <a:spcBef>
                <a:spcPts val="620"/>
              </a:spcBef>
              <a:spcAft>
                <a:spcPts val="0"/>
              </a:spcAft>
              <a:buClr>
                <a:schemeClr val="dk1"/>
              </a:buClr>
              <a:buSzPts val="3100"/>
              <a:buFont typeface="Arial"/>
              <a:buNone/>
            </a:pPr>
            <a:endParaRPr sz="3100" b="0" i="0" u="none">
              <a:solidFill>
                <a:schemeClr val="dk1"/>
              </a:solidFill>
              <a:latin typeface="Verdana"/>
              <a:ea typeface="Verdana"/>
              <a:cs typeface="Verdana"/>
              <a:sym typeface="Verdana"/>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0C6E1"/>
            </a:gs>
            <a:gs pos="83000">
              <a:srgbClr val="B0C6E1"/>
            </a:gs>
            <a:gs pos="100000">
              <a:srgbClr val="CAD9EB"/>
            </a:gs>
          </a:gsLst>
          <a:lin ang="5400000" scaled="0"/>
        </a:gradFill>
        <a:effectLst/>
      </p:bgPr>
    </p:bg>
    <p:spTree>
      <p:nvGrpSpPr>
        <p:cNvPr id="1" name="Shape 300"/>
        <p:cNvGrpSpPr/>
        <p:nvPr/>
      </p:nvGrpSpPr>
      <p:grpSpPr>
        <a:xfrm>
          <a:off x="0" y="0"/>
          <a:ext cx="0" cy="0"/>
          <a:chOff x="0" y="0"/>
          <a:chExt cx="0" cy="0"/>
        </a:xfrm>
      </p:grpSpPr>
      <p:sp>
        <p:nvSpPr>
          <p:cNvPr id="301" name="Google Shape;301;p18"/>
          <p:cNvSpPr txBox="1">
            <a:spLocks noGrp="1"/>
          </p:cNvSpPr>
          <p:nvPr>
            <p:ph type="title"/>
          </p:nvPr>
        </p:nvSpPr>
        <p:spPr>
          <a:xfrm>
            <a:off x="254000" y="309562"/>
            <a:ext cx="9585325" cy="1625600"/>
          </a:xfrm>
          <a:prstGeom prst="rect">
            <a:avLst/>
          </a:prstGeom>
          <a:noFill/>
          <a:ln>
            <a:noFill/>
          </a:ln>
        </p:spPr>
        <p:txBody>
          <a:bodyPr spcFirstLastPara="1" wrap="square" lIns="130000" tIns="65000" rIns="130000" bIns="65000" anchor="ctr" anchorCtr="0">
            <a:noAutofit/>
          </a:bodyPr>
          <a:lstStyle/>
          <a:p>
            <a:pPr marL="0" lvl="0" indent="0" algn="ctr" rtl="0">
              <a:lnSpc>
                <a:spcPct val="100000"/>
              </a:lnSpc>
              <a:spcBef>
                <a:spcPts val="0"/>
              </a:spcBef>
              <a:spcAft>
                <a:spcPts val="0"/>
              </a:spcAft>
              <a:buClr>
                <a:schemeClr val="dk1"/>
              </a:buClr>
              <a:buSzPts val="6300"/>
              <a:buFont typeface="Verdana"/>
              <a:buNone/>
            </a:pPr>
            <a:r>
              <a:rPr lang="en-US" sz="6300" b="0" i="0" u="none">
                <a:solidFill>
                  <a:schemeClr val="dk1"/>
                </a:solidFill>
                <a:latin typeface="Verdana"/>
                <a:ea typeface="Verdana"/>
                <a:cs typeface="Verdana"/>
                <a:sym typeface="Verdana"/>
              </a:rPr>
              <a:t>What to bring...</a:t>
            </a:r>
            <a:endParaRPr/>
          </a:p>
        </p:txBody>
      </p:sp>
      <p:sp>
        <p:nvSpPr>
          <p:cNvPr id="302" name="Google Shape;302;p18"/>
          <p:cNvSpPr txBox="1">
            <a:spLocks noGrp="1"/>
          </p:cNvSpPr>
          <p:nvPr>
            <p:ph type="body" idx="1"/>
          </p:nvPr>
        </p:nvSpPr>
        <p:spPr>
          <a:xfrm>
            <a:off x="266700" y="2184400"/>
            <a:ext cx="12636500" cy="6426200"/>
          </a:xfrm>
          <a:prstGeom prst="rect">
            <a:avLst/>
          </a:prstGeom>
          <a:noFill/>
          <a:ln>
            <a:noFill/>
          </a:ln>
        </p:spPr>
        <p:txBody>
          <a:bodyPr spcFirstLastPara="1" wrap="square" lIns="130000" tIns="65000" rIns="130000" bIns="65000" anchor="t" anchorCtr="0">
            <a:noAutofit/>
          </a:bodyPr>
          <a:lstStyle/>
          <a:p>
            <a:pPr marL="862012" marR="0" lvl="0" indent="-487362" algn="l" rtl="0">
              <a:lnSpc>
                <a:spcPct val="80000"/>
              </a:lnSpc>
              <a:spcBef>
                <a:spcPts val="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Sack lunch for Arrival Day ONLY</a:t>
            </a:r>
            <a:endParaRPr/>
          </a:p>
          <a:p>
            <a:pPr marL="862012" marR="0" lvl="0" indent="-487362" algn="l" rtl="0">
              <a:lnSpc>
                <a:spcPct val="80000"/>
              </a:lnSpc>
              <a:spcBef>
                <a:spcPts val="25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Waterbottle!</a:t>
            </a:r>
            <a:endParaRPr/>
          </a:p>
          <a:p>
            <a:pPr marL="862012" marR="0" lvl="0" indent="-487362" algn="l" rtl="0">
              <a:lnSpc>
                <a:spcPct val="80000"/>
              </a:lnSpc>
              <a:spcBef>
                <a:spcPts val="25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Day pack to carry water bottle, sunscreen warm layer on lessons</a:t>
            </a:r>
            <a:endParaRPr/>
          </a:p>
          <a:p>
            <a:pPr marL="862012" marR="0" lvl="0" indent="-487362" algn="l" rtl="0">
              <a:lnSpc>
                <a:spcPct val="80000"/>
              </a:lnSpc>
              <a:spcBef>
                <a:spcPts val="25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Sleeping bag OR twin-size sheets and blanket</a:t>
            </a:r>
            <a:endParaRPr/>
          </a:p>
          <a:p>
            <a:pPr marL="862012" marR="0" lvl="0" indent="-487362" algn="l" rtl="0">
              <a:lnSpc>
                <a:spcPct val="80000"/>
              </a:lnSpc>
              <a:spcBef>
                <a:spcPts val="25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Pillow</a:t>
            </a:r>
            <a:endParaRPr/>
          </a:p>
          <a:p>
            <a:pPr marL="862012" marR="0" lvl="0" indent="-487362" algn="l" rtl="0">
              <a:lnSpc>
                <a:spcPct val="80000"/>
              </a:lnSpc>
              <a:spcBef>
                <a:spcPts val="25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Pajamas (sleeping clothes)</a:t>
            </a:r>
            <a:endParaRPr/>
          </a:p>
          <a:p>
            <a:pPr marL="862012" marR="0" lvl="0" indent="-487362" algn="l" rtl="0">
              <a:lnSpc>
                <a:spcPct val="80000"/>
              </a:lnSpc>
              <a:spcBef>
                <a:spcPts val="25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2 pairs of shoes (incase 1 pair gets muddy)</a:t>
            </a:r>
            <a:endParaRPr/>
          </a:p>
          <a:p>
            <a:pPr marL="862012" marR="0" lvl="0" indent="-487362" algn="l" rtl="0">
              <a:lnSpc>
                <a:spcPct val="80000"/>
              </a:lnSpc>
              <a:spcBef>
                <a:spcPts val="25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Pants, shirts, jacket, hat</a:t>
            </a:r>
            <a:endParaRPr/>
          </a:p>
          <a:p>
            <a:pPr marL="862012" marR="0" lvl="0" indent="-487362" algn="l" rtl="0">
              <a:lnSpc>
                <a:spcPct val="80000"/>
              </a:lnSpc>
              <a:spcBef>
                <a:spcPts val="25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Rain coat or poncho </a:t>
            </a:r>
            <a:endParaRPr/>
          </a:p>
          <a:p>
            <a:pPr marL="862012" marR="0" lvl="0" indent="-487362" algn="l" rtl="0">
              <a:lnSpc>
                <a:spcPct val="80000"/>
              </a:lnSpc>
              <a:spcBef>
                <a:spcPts val="2500"/>
              </a:spcBef>
              <a:spcAft>
                <a:spcPts val="0"/>
              </a:spcAft>
              <a:buClr>
                <a:schemeClr val="dk1"/>
              </a:buClr>
              <a:buSzPts val="2400"/>
              <a:buFont typeface="Arial"/>
              <a:buChar char="•"/>
            </a:pPr>
            <a:r>
              <a:rPr lang="en-US" sz="2400" b="0" i="0" u="none">
                <a:solidFill>
                  <a:schemeClr val="dk1"/>
                </a:solidFill>
                <a:latin typeface="Verdana"/>
                <a:ea typeface="Verdana"/>
                <a:cs typeface="Verdana"/>
                <a:sym typeface="Verdana"/>
              </a:rPr>
              <a:t>Toothbrush, toothpaste, shampoo, soap, towel, sunscreen, chapstick  </a:t>
            </a:r>
            <a:endParaRPr/>
          </a:p>
        </p:txBody>
      </p:sp>
      <p:pic>
        <p:nvPicPr>
          <p:cNvPr id="303" name="Google Shape;303;p18"/>
          <p:cNvPicPr preferRelativeResize="0"/>
          <p:nvPr/>
        </p:nvPicPr>
        <p:blipFill rotWithShape="1">
          <a:blip r:embed="rId3">
            <a:alphaModFix/>
          </a:blip>
          <a:srcRect/>
          <a:stretch/>
        </p:blipFill>
        <p:spPr>
          <a:xfrm>
            <a:off x="8483600" y="3962400"/>
            <a:ext cx="3962400" cy="3810000"/>
          </a:xfrm>
          <a:prstGeom prst="rect">
            <a:avLst/>
          </a:prstGeom>
          <a:noFill/>
          <a:ln>
            <a:noFill/>
          </a:ln>
        </p:spPr>
      </p:pic>
      <p:pic>
        <p:nvPicPr>
          <p:cNvPr id="304" name="Google Shape;304;p18"/>
          <p:cNvPicPr preferRelativeResize="0"/>
          <p:nvPr/>
        </p:nvPicPr>
        <p:blipFill rotWithShape="1">
          <a:blip r:embed="rId4">
            <a:alphaModFix/>
          </a:blip>
          <a:srcRect/>
          <a:stretch/>
        </p:blipFill>
        <p:spPr>
          <a:xfrm rot="480000">
            <a:off x="9779000" y="304800"/>
            <a:ext cx="2514600" cy="320040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650</Words>
  <Application>Microsoft Macintosh PowerPoint</Application>
  <PresentationFormat>Custom</PresentationFormat>
  <Paragraphs>95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Verdana</vt:lpstr>
      <vt:lpstr>Short Stack</vt:lpstr>
      <vt:lpstr>Office Theme</vt:lpstr>
      <vt:lpstr>More lessons...</vt:lpstr>
      <vt:lpstr>Even more lesson options...</vt:lpstr>
      <vt:lpstr>Final lesson option...</vt:lpstr>
      <vt:lpstr>Recreation Time</vt:lpstr>
      <vt:lpstr>Evening Programs</vt:lpstr>
      <vt:lpstr>Meals </vt:lpstr>
      <vt:lpstr>How do Meals work? </vt:lpstr>
      <vt:lpstr>Behavior Management</vt:lpstr>
      <vt:lpstr>What to bring...</vt:lpstr>
      <vt:lpstr>What NOT to bring...</vt:lpstr>
      <vt:lpstr>We look forward to seeing you at  Web Of Life Field School  at Camp Arroyo!</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lessons...</dc:title>
  <dc:creator>Angie Swank</dc:creator>
  <cp:lastModifiedBy>Microsoft Office User</cp:lastModifiedBy>
  <cp:revision>1</cp:revision>
  <dcterms:modified xsi:type="dcterms:W3CDTF">2019-09-03T15:40:51Z</dcterms:modified>
</cp:coreProperties>
</file>